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1" r:id="rId4"/>
    <p:sldId id="263" r:id="rId5"/>
    <p:sldId id="264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3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C3D-9C98-4436-B023-EAA3D737796A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DE42A1-B751-4472-8D56-3999424D850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C3D-9C98-4436-B023-EAA3D737796A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E42A1-B751-4472-8D56-3999424D85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C3D-9C98-4436-B023-EAA3D737796A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E42A1-B751-4472-8D56-3999424D85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C3D-9C98-4436-B023-EAA3D737796A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E42A1-B751-4472-8D56-3999424D85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C3D-9C98-4436-B023-EAA3D737796A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E42A1-B751-4472-8D56-3999424D850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C3D-9C98-4436-B023-EAA3D737796A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E42A1-B751-4472-8D56-3999424D85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C3D-9C98-4436-B023-EAA3D737796A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E42A1-B751-4472-8D56-3999424D85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C3D-9C98-4436-B023-EAA3D737796A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E42A1-B751-4472-8D56-3999424D85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C3D-9C98-4436-B023-EAA3D737796A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E42A1-B751-4472-8D56-3999424D85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C3D-9C98-4436-B023-EAA3D737796A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E42A1-B751-4472-8D56-3999424D850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EC3D-9C98-4436-B023-EAA3D737796A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E42A1-B751-4472-8D56-3999424D850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F5FEC3D-9C98-4436-B023-EAA3D737796A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DDE42A1-B751-4472-8D56-3999424D850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Птицы зимой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00809"/>
            <a:ext cx="6552727" cy="4896544"/>
          </a:xfrm>
        </p:spPr>
      </p:pic>
    </p:spTree>
    <p:extLst>
      <p:ext uri="{BB962C8B-B14F-4D97-AF65-F5344CB8AC3E}">
        <p14:creationId xmlns:p14="http://schemas.microsoft.com/office/powerpoint/2010/main" val="2792556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404664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снегирь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26096"/>
            <a:ext cx="3899925" cy="29249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61962"/>
            <a:ext cx="4286249" cy="29670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4437112"/>
            <a:ext cx="83907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Снегири</a:t>
            </a:r>
            <a:r>
              <a:rPr lang="ru-RU" sz="2400" dirty="0"/>
              <a:t>, птицы довольно скрытные очень хорошо маскируются. Живут они преимущественно в хвойных и смешанных лесах. В городские парки и скверы снегири залетают только в суровые зимы в поисках пропитания.</a:t>
            </a:r>
          </a:p>
        </p:txBody>
      </p:sp>
    </p:spTree>
    <p:extLst>
      <p:ext uri="{BB962C8B-B14F-4D97-AF65-F5344CB8AC3E}">
        <p14:creationId xmlns:p14="http://schemas.microsoft.com/office/powerpoint/2010/main" val="3760162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3"/>
            <a:ext cx="388843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</a:t>
            </a:r>
            <a:r>
              <a:rPr lang="ru-RU" dirty="0" smtClean="0"/>
              <a:t>имой сороки держатся возле жилья. Их часто можно встретить на окраинах городов и поселков. В глубь городов сороки обычно не проникают, так как боятся всякого шума. Они грациозно передвигаются по земле небольшими шажками, приподняв кверху хвост и помахивая головой при каждом шаге. Иногда сороки начинают прыгать большими скачками, волоча за собой хвост подобно шлейфу, оставляя на снегу характерные следы от лапок и хвоста. Выдает сороку также громкое стрекотание, которое выражает беспокойство птицы при приближении человека или животного.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21077"/>
            <a:ext cx="3960500" cy="28529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185" y="1198463"/>
            <a:ext cx="3790820" cy="25208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4128" y="416665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сорока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96849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4102596" cy="3076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620688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синица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220072" y="913075"/>
            <a:ext cx="37444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</a:t>
            </a:r>
            <a:r>
              <a:rPr lang="ru-RU" sz="2400" dirty="0" smtClean="0"/>
              <a:t>аступившая зима заставляет синиц искать корм повсюду. Некоторые синицы не боятся заглядывать в форточки домов и клевать между оконными рамами хранящиеся там продукты: масло, сало, творог. Всюду, где есть кормовые столики и кормушки, синицы посещают их.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50759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96" y="69269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дятел</a:t>
            </a:r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39027"/>
            <a:ext cx="4659356" cy="47542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0112" y="1523693"/>
            <a:ext cx="33123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Зимой дятел часто сдирает ударами клюва кору с зараженной личинками короеда ели и разрешает другим зимующим птицам поедать этих личинок. И этим очень выручает голодающих птиц.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87817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891" y="1827696"/>
            <a:ext cx="4656518" cy="3960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80112" y="548680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ворона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268760"/>
            <a:ext cx="3600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Серые вороны совершают регулярные перелеты осенью и весной. В сентябре — октябре они отлетают на зимовку к югу, а весной возвращаются к местам гнездовий. Например, из Подмосковья наши вороны улетают под Киев и Харьков, а на их место прилетают вороны архангельские. Таким образом, оказывается, что живущие зимой в городах вороны пришлые, из мест с более суровым климатом. Только старые вороны остаются на месте в течение всего года.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1670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5" y="620688"/>
            <a:ext cx="4534811" cy="3312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4653136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воробей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220072" y="764704"/>
            <a:ext cx="3600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Воробей всегда выбирает места для проживания в непосредственной близости от человека. Именно поэтому воробьев можно встретить даже на севере, в зоне тундры и лесотундры.</a:t>
            </a:r>
          </a:p>
          <a:p>
            <a:r>
              <a:rPr lang="ru-RU" sz="2400" dirty="0" smtClean="0"/>
              <a:t>Воробей за день тратит очень много энергии и поэтому не может голодать более двух суток.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83608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548680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кормушки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88" y="296865"/>
            <a:ext cx="3744416" cy="35354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47" y="1724662"/>
            <a:ext cx="2944525" cy="22083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47" y="4221088"/>
            <a:ext cx="3021318" cy="22659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180510"/>
            <a:ext cx="2324709" cy="23471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863" y="4180510"/>
            <a:ext cx="2709338" cy="234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18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052737"/>
            <a:ext cx="540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Кормушки должны быть </a:t>
            </a:r>
            <a:r>
              <a:rPr lang="ru-RU" dirty="0" smtClean="0"/>
              <a:t>удобными.</a:t>
            </a:r>
          </a:p>
          <a:p>
            <a:endParaRPr lang="ru-RU" dirty="0"/>
          </a:p>
          <a:p>
            <a:r>
              <a:rPr lang="ru-RU" dirty="0"/>
              <a:t>Кормить птиц надо регулярно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Корма в кормушках должно быть немного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Начав кормить птиц, ни в коем случае нельзя надолго оставлять кормушки пустующими. Привыкшие получать корм птицы могут погибнуть.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82984"/>
            <a:ext cx="2100717" cy="30049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195493"/>
            <a:ext cx="3036821" cy="24433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192057"/>
            <a:ext cx="3672408" cy="244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765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78</TotalTime>
  <Words>361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Аптека</vt:lpstr>
      <vt:lpstr>Птицы зимой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2014-02-16T21:01:25Z</dcterms:created>
  <dcterms:modified xsi:type="dcterms:W3CDTF">2014-02-16T22:19:57Z</dcterms:modified>
</cp:coreProperties>
</file>