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5" r:id="rId9"/>
    <p:sldId id="264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33CC"/>
    <a:srgbClr val="C31395"/>
    <a:srgbClr val="006600"/>
    <a:srgbClr val="0033CC"/>
    <a:srgbClr val="660066"/>
    <a:srgbClr val="990099"/>
    <a:srgbClr val="DF69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5A6169B-5AF0-4AEB-995B-7DC08840C67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1DD3444-72DE-4E31-B3E9-01A66F2B8B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solidFill>
                  <a:srgbClr val="DF6921"/>
                </a:solidFill>
              </a:rPr>
              <a:t>квиллин</a:t>
            </a:r>
            <a:r>
              <a:rPr lang="ru-RU" sz="7200" dirty="0" err="1" smtClean="0">
                <a:solidFill>
                  <a:srgbClr val="DF6921"/>
                </a:solidFill>
              </a:rPr>
              <a:t>г</a:t>
            </a:r>
            <a:endParaRPr lang="ru-RU" sz="7200" dirty="0">
              <a:solidFill>
                <a:srgbClr val="DF69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30045"/>
            <a:ext cx="3144011" cy="2358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51092"/>
            <a:ext cx="2972941" cy="3002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59" y="3678890"/>
            <a:ext cx="3433564" cy="25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3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9" y="3238108"/>
            <a:ext cx="4206182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7" y="503637"/>
            <a:ext cx="4380538" cy="3285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58286"/>
            <a:ext cx="3059832" cy="2292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1" y="637508"/>
            <a:ext cx="2798471" cy="23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9587"/>
            <a:ext cx="3618579" cy="3366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9587"/>
            <a:ext cx="1884863" cy="2511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66300"/>
            <a:ext cx="2448272" cy="2387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43" y="2367115"/>
            <a:ext cx="2562225" cy="4286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34" y="3717032"/>
            <a:ext cx="2025685" cy="2796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56" y="553423"/>
            <a:ext cx="1269596" cy="173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328643" cy="555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4482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Удачи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в творчестве!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Arial Narrow" pitchFamily="34" charset="0"/>
              </a:rPr>
              <a:t>Квиллинг</a:t>
            </a: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</a:rPr>
              <a:t> – искусство </a:t>
            </a:r>
            <a:r>
              <a:rPr lang="ru-RU" sz="3600" b="1" dirty="0" err="1" smtClean="0">
                <a:solidFill>
                  <a:srgbClr val="7030A0"/>
                </a:solidFill>
                <a:latin typeface="Arial Narrow" pitchFamily="34" charset="0"/>
              </a:rPr>
              <a:t>бумагокручения</a:t>
            </a:r>
            <a:endParaRPr lang="ru-RU" sz="3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933056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660066"/>
                </a:solidFill>
              </a:rPr>
              <a:t>И</a:t>
            </a:r>
            <a:r>
              <a:rPr lang="ru-RU" sz="2800" i="1" dirty="0" smtClean="0">
                <a:solidFill>
                  <a:srgbClr val="660066"/>
                </a:solidFill>
              </a:rPr>
              <a:t>скусство </a:t>
            </a:r>
            <a:r>
              <a:rPr lang="ru-RU" sz="2800" i="1" dirty="0" err="1" smtClean="0">
                <a:solidFill>
                  <a:srgbClr val="660066"/>
                </a:solidFill>
              </a:rPr>
              <a:t>бумагокручения</a:t>
            </a:r>
            <a:r>
              <a:rPr lang="ru-RU" sz="2800" dirty="0" smtClean="0">
                <a:solidFill>
                  <a:srgbClr val="660066"/>
                </a:solidFill>
              </a:rPr>
              <a:t> возникло в Европе в конце 14 — начале 15 века. </a:t>
            </a:r>
            <a:r>
              <a:rPr lang="ru-RU" sz="2800" dirty="0">
                <a:solidFill>
                  <a:srgbClr val="660066"/>
                </a:solidFill>
              </a:rPr>
              <a:t>Э</a:t>
            </a:r>
            <a:r>
              <a:rPr lang="ru-RU" sz="2800" dirty="0" smtClean="0">
                <a:solidFill>
                  <a:srgbClr val="660066"/>
                </a:solidFill>
              </a:rPr>
              <a:t>та древняя техника сохранилась и до наших дней и очень популярна во многих странах мира.</a:t>
            </a:r>
            <a:endParaRPr lang="ru-RU" sz="2800" dirty="0">
              <a:solidFill>
                <a:srgbClr val="66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45745"/>
            <a:ext cx="3427126" cy="2294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56685"/>
            <a:ext cx="3045345" cy="22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8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ikompas.ru/img/compas/2009-03-16/quilling/77835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4910152" cy="26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9807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Инструменты для </a:t>
            </a:r>
            <a:r>
              <a:rPr lang="ru-RU" sz="3200" b="1" dirty="0" err="1" smtClean="0">
                <a:solidFill>
                  <a:srgbClr val="0033CC"/>
                </a:solidFill>
              </a:rPr>
              <a:t>квиллинга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1. Шило (или зубочистка)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2. Пинцет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3. Ножницы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4. Клей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1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ikompas.ru/img/compas/2009-03-16/quilling/30390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470908" cy="40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3537" y="69269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31395"/>
                </a:solidFill>
              </a:rPr>
              <a:t>Бумага для </a:t>
            </a:r>
            <a:r>
              <a:rPr lang="ru-RU" sz="3200" b="1" dirty="0" err="1" smtClean="0">
                <a:solidFill>
                  <a:srgbClr val="C31395"/>
                </a:solidFill>
              </a:rPr>
              <a:t>квиллинга</a:t>
            </a:r>
            <a:r>
              <a:rPr lang="ru-RU" sz="3200" b="1" dirty="0" smtClean="0">
                <a:solidFill>
                  <a:srgbClr val="C31395"/>
                </a:solidFill>
              </a:rPr>
              <a:t> </a:t>
            </a:r>
            <a:endParaRPr lang="ru-RU" sz="3200" b="1" dirty="0">
              <a:solidFill>
                <a:srgbClr val="C3139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80"/>
                </a:solidFill>
              </a:rPr>
              <a:t>Готовые нарезанные полоски бумаги можно купить в специальных магазинах.</a:t>
            </a:r>
          </a:p>
          <a:p>
            <a:r>
              <a:rPr lang="ru-RU" sz="2000" dirty="0" smtClean="0">
                <a:solidFill>
                  <a:srgbClr val="800080"/>
                </a:solidFill>
              </a:rPr>
              <a:t>Стандартная ширина полосок для </a:t>
            </a:r>
            <a:r>
              <a:rPr lang="ru-RU" sz="2000" dirty="0" err="1" smtClean="0">
                <a:solidFill>
                  <a:srgbClr val="800080"/>
                </a:solidFill>
              </a:rPr>
              <a:t>квиллинга</a:t>
            </a:r>
            <a:r>
              <a:rPr lang="ru-RU" sz="2000" dirty="0" smtClean="0">
                <a:solidFill>
                  <a:srgbClr val="800080"/>
                </a:solidFill>
              </a:rPr>
              <a:t> 3 мм, но это необязательное условие.</a:t>
            </a:r>
          </a:p>
          <a:p>
            <a:r>
              <a:rPr lang="ru-RU" sz="2000" dirty="0" smtClean="0">
                <a:solidFill>
                  <a:srgbClr val="80008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800080"/>
                </a:solidFill>
              </a:rPr>
              <a:t> Если вы сами делаете полоски, то важен вес бумаги - самое меньшее 60 грамм на квадратный метр ( на упаковках бумаги указан вес), иначе она не будет аккуратно скручиваться и держать форму. </a:t>
            </a:r>
            <a:endParaRPr lang="ru-RU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1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38" y="3227523"/>
            <a:ext cx="3855452" cy="2891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1" y="3227522"/>
            <a:ext cx="2891589" cy="2891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2857500" cy="23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092280" cy="51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1" y="1074409"/>
            <a:ext cx="3840426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3923929" cy="1483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25320"/>
            <a:ext cx="3923929" cy="1471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58" y="1074408"/>
            <a:ext cx="3942928" cy="1468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58" y="3068959"/>
            <a:ext cx="3973194" cy="1483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58" y="5025320"/>
            <a:ext cx="3973194" cy="14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9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7606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26" y="679704"/>
            <a:ext cx="4354498" cy="3613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4236757" cy="3435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0480"/>
            <a:ext cx="1438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0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103</TotalTime>
  <Words>98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2014-02-19T18:58:34Z</dcterms:created>
  <dcterms:modified xsi:type="dcterms:W3CDTF">2014-02-19T20:42:09Z</dcterms:modified>
</cp:coreProperties>
</file>