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9B3CD0-29E7-4145-8870-3B4E27D94CFA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07BB9E-7D97-4413-B453-6398D3834F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785794"/>
            <a:ext cx="7406640" cy="147218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Математический хоккей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7406640" cy="1752600"/>
          </a:xfrm>
        </p:spPr>
        <p:txBody>
          <a:bodyPr/>
          <a:lstStyle/>
          <a:p>
            <a:pPr algn="r"/>
            <a:r>
              <a:rPr lang="ru-RU" dirty="0" smtClean="0"/>
              <a:t>Между командами </a:t>
            </a:r>
          </a:p>
          <a:p>
            <a:pPr algn="r"/>
            <a:r>
              <a:rPr lang="ru-RU" dirty="0" smtClean="0"/>
              <a:t>5 «а» и 5  «в» классов.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786058"/>
            <a:ext cx="4143404" cy="328613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Гейм для болельщиков.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Две компании ребят</a:t>
            </a:r>
          </a:p>
          <a:p>
            <a:r>
              <a:rPr lang="ru-RU" dirty="0" smtClean="0"/>
              <a:t>Ухватились за канат</a:t>
            </a:r>
          </a:p>
          <a:p>
            <a:r>
              <a:rPr lang="ru-RU" dirty="0" smtClean="0"/>
              <a:t>Та компания, где Клава</a:t>
            </a:r>
          </a:p>
          <a:p>
            <a:r>
              <a:rPr lang="ru-RU" dirty="0" smtClean="0"/>
              <a:t>Тянет-тянет, тянет вправо!</a:t>
            </a:r>
          </a:p>
          <a:p>
            <a:r>
              <a:rPr lang="ru-RU" dirty="0" smtClean="0"/>
              <a:t>Та компания, где Сева,</a:t>
            </a:r>
          </a:p>
          <a:p>
            <a:r>
              <a:rPr lang="ru-RU" dirty="0" smtClean="0"/>
              <a:t>Тянет-тянет, тянет влево!</a:t>
            </a:r>
          </a:p>
          <a:p>
            <a:r>
              <a:rPr lang="ru-RU" dirty="0" smtClean="0"/>
              <a:t>Рассчитайте поскорей</a:t>
            </a:r>
          </a:p>
          <a:p>
            <a:r>
              <a:rPr lang="ru-RU" dirty="0" smtClean="0"/>
              <a:t>Чья компания сильней?</a:t>
            </a:r>
          </a:p>
          <a:p>
            <a:r>
              <a:rPr lang="ru-RU" dirty="0" smtClean="0"/>
              <a:t>Подсказка: сильнее та компания, где больше ребят.</a:t>
            </a:r>
          </a:p>
          <a:p>
            <a:r>
              <a:rPr lang="ru-RU" dirty="0" smtClean="0"/>
              <a:t>Сосчитайте имена.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СЕВАЛДЛЯШАРТЁМИРА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Гейм для болельщиков.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СЕВАЛДЛЯШАРТЁМИРА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КЛАВАДИМАРАТАНЯНИНА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Подведение итогов.</a:t>
            </a:r>
            <a:endParaRPr lang="ru-RU" dirty="0"/>
          </a:p>
        </p:txBody>
      </p:sp>
      <p:pic>
        <p:nvPicPr>
          <p:cNvPr id="4" name="Содержимое 3" descr="img-ba3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857364"/>
            <a:ext cx="4572032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1785926"/>
            <a:ext cx="7498080" cy="214314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Приветствие команд.</a:t>
            </a:r>
            <a:endParaRPr lang="ru-RU" dirty="0"/>
          </a:p>
        </p:txBody>
      </p:sp>
      <p:pic>
        <p:nvPicPr>
          <p:cNvPr id="6" name="Содержимое 5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85926"/>
            <a:ext cx="5572163" cy="39957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Первая встреча.</a:t>
            </a:r>
            <a:endParaRPr lang="ru-RU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643050"/>
            <a:ext cx="5000659" cy="3957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первой команде.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Нижняя часть дроби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На руках 10 пальцев. Сколько пальцев на 10 руках? </a:t>
            </a:r>
            <a:endParaRPr lang="ru-RU" dirty="0" smtClean="0"/>
          </a:p>
          <a:p>
            <a:r>
              <a:rPr lang="ru-RU" dirty="0" smtClean="0"/>
              <a:t>Сколько квадратных метров в 4 гектарах? </a:t>
            </a:r>
            <a:endParaRPr lang="ru-RU" dirty="0" smtClean="0"/>
          </a:p>
          <a:p>
            <a:r>
              <a:rPr lang="ru-RU" dirty="0" smtClean="0"/>
              <a:t>Двое играли в шахматы 2 ч. Сколько времени играл каждый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Кирпич весит 2 кг и еще полкирпича. Сколько весит весь кирпич?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второй команде.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Тройка лошадей пробежала 30 км. Какое расстояние пробежала каждая лошадь</a:t>
            </a:r>
            <a:r>
              <a:rPr lang="ru-RU" dirty="0" smtClean="0"/>
              <a:t>?</a:t>
            </a:r>
          </a:p>
          <a:p>
            <a:r>
              <a:rPr lang="ru-RU" dirty="0" smtClean="0"/>
              <a:t>Сколько концов у двух с половиной палок? </a:t>
            </a:r>
            <a:endParaRPr lang="ru-RU" dirty="0" smtClean="0"/>
          </a:p>
          <a:p>
            <a:r>
              <a:rPr lang="ru-RU" dirty="0" smtClean="0"/>
              <a:t>У двузначного числа их две? </a:t>
            </a:r>
            <a:endParaRPr lang="ru-RU" dirty="0" smtClean="0"/>
          </a:p>
          <a:p>
            <a:r>
              <a:rPr lang="ru-RU" dirty="0" smtClean="0"/>
              <a:t>Верхняя часть дроби? </a:t>
            </a:r>
            <a:endParaRPr lang="ru-RU" dirty="0" smtClean="0"/>
          </a:p>
          <a:p>
            <a:r>
              <a:rPr lang="ru-RU" dirty="0" smtClean="0"/>
              <a:t>Какой знак надо поставить между двумя двойками, чтобы получить число больше двух, но меньше трех?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Вторая встреча.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714488"/>
            <a:ext cx="5143536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 По стеблю растения, высота которого 1 м, ползет улитка. Днем она поднимается на 4 дм, а ночью спускается на 2 дм. На какой день улитка будет на вершине? </a:t>
            </a:r>
          </a:p>
          <a:p>
            <a:r>
              <a:rPr lang="ru-RU" dirty="0" smtClean="0"/>
              <a:t>   Два в квадрате – 4, три в квадрате – 9. Чему равен угол в квадрате?</a:t>
            </a:r>
          </a:p>
          <a:p>
            <a:r>
              <a:rPr lang="ru-RU" dirty="0" smtClean="0"/>
              <a:t>В семье у каждого из шести братьев есть по сестре. Сколько детей в этой семье?</a:t>
            </a:r>
          </a:p>
          <a:p>
            <a:r>
              <a:rPr lang="ru-RU" dirty="0" smtClean="0"/>
              <a:t>Книга в переплете стоит 120 руб. Сколько стоит книга, если она на 100 руб. дороже переплета.</a:t>
            </a:r>
          </a:p>
          <a:p>
            <a:r>
              <a:rPr lang="ru-RU" dirty="0" smtClean="0"/>
              <a:t>   От куска материи длиной в 200 м каждый день отрезали по 20 м. Через сколько дней отрезали последний кусок? </a:t>
            </a:r>
          </a:p>
          <a:p>
            <a:r>
              <a:rPr lang="ru-RU" dirty="0" smtClean="0"/>
              <a:t>   Величина угла 30°. Чему она будет равна, если рассматривать угол в лупу с 2-кратным увеличением?  </a:t>
            </a:r>
          </a:p>
          <a:p>
            <a:r>
              <a:rPr lang="ru-RU" dirty="0" smtClean="0"/>
              <a:t>Две  дочери,  две  матери  да  бабушка  с  внучкой.  Сколько  всех?</a:t>
            </a:r>
          </a:p>
          <a:p>
            <a:r>
              <a:rPr lang="ru-RU" dirty="0" smtClean="0"/>
              <a:t>Одно число в 4 раза больше другого, сумма же этих чисел 20. Найдите меньшее число. </a:t>
            </a:r>
          </a:p>
          <a:p>
            <a:r>
              <a:rPr lang="ru-RU" dirty="0" smtClean="0"/>
              <a:t>Из Москвы в Ленинград вышел поезд со скоростью 50 км/ч, а из Ленинграда в Москву вышел поезд со скоростью 60 км/ч. Какой из поездов будет дальше от Москвы в момент встречи?</a:t>
            </a:r>
          </a:p>
          <a:p>
            <a:r>
              <a:rPr lang="ru-RU" dirty="0" smtClean="0"/>
              <a:t>Сколько месяцев имеют 28 число?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Конкурс капитанов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928802"/>
            <a:ext cx="5715039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Запомни слова: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угол, квадрат, точка, минус, пять, прямая, луч, плюс, ученик, делимое, сумма, два, радиус, окружность, тетрадь, слагаемое, треугольник, минута, дробь, число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441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Математический хоккей</vt:lpstr>
      <vt:lpstr>Приветствие команд.</vt:lpstr>
      <vt:lpstr>Первая встреча.</vt:lpstr>
      <vt:lpstr>Вопросы первой команде.</vt:lpstr>
      <vt:lpstr>Вопросы второй команде.</vt:lpstr>
      <vt:lpstr>Вторая встреча.</vt:lpstr>
      <vt:lpstr>Вопросы:</vt:lpstr>
      <vt:lpstr>Конкурс капитанов</vt:lpstr>
      <vt:lpstr>Запомни слова:</vt:lpstr>
      <vt:lpstr>Гейм для болельщиков. </vt:lpstr>
      <vt:lpstr>Гейм для болельщиков. </vt:lpstr>
      <vt:lpstr>Подведение итогов.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хоккей</dc:title>
  <dc:creator>саша</dc:creator>
  <cp:lastModifiedBy>саша</cp:lastModifiedBy>
  <cp:revision>6</cp:revision>
  <dcterms:created xsi:type="dcterms:W3CDTF">2012-04-24T13:39:36Z</dcterms:created>
  <dcterms:modified xsi:type="dcterms:W3CDTF">2012-04-24T14:40:30Z</dcterms:modified>
</cp:coreProperties>
</file>