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58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266" r:id="rId50"/>
    <p:sldId id="267" r:id="rId51"/>
    <p:sldId id="270" r:id="rId52"/>
    <p:sldId id="271" r:id="rId53"/>
    <p:sldId id="268" r:id="rId54"/>
    <p:sldId id="269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EEA304-66B2-40DA-8C80-9670FB9719B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28680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71678"/>
            <a:ext cx="70723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4.   Как называется результат деления?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78605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5.   Плюсик без палочки?             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496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6.  Сколько минут в одном часе? </a:t>
            </a:r>
            <a:r>
              <a:rPr lang="ru-RU" dirty="0" smtClean="0"/>
              <a:t>                   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72866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7.  Как называется фигура, у которой 5 углов?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214554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8.  Сколько месяцев имеют 28 число?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5"/>
            <a:ext cx="70723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9.  На руках 10 пальцев. Сколько пальцев на 10 руках?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10. Пара лошадей пробежала 30 км. Сколько пробежала</a:t>
            </a:r>
          </a:p>
          <a:p>
            <a:pPr>
              <a:buNone/>
            </a:pPr>
            <a:r>
              <a:rPr lang="ru-RU" sz="5400" dirty="0" smtClean="0"/>
              <a:t>      каждая лошадь?  </a:t>
            </a:r>
            <a:endParaRPr lang="ru-RU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50017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11.Как </a:t>
            </a:r>
            <a:r>
              <a:rPr lang="ru-RU" sz="5400" dirty="0" smtClean="0"/>
              <a:t>называется прибор для измерения угла? </a:t>
            </a:r>
            <a:endParaRPr lang="ru-RU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500174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12 Что </a:t>
            </a:r>
            <a:r>
              <a:rPr lang="ru-RU" sz="5400" dirty="0" smtClean="0"/>
              <a:t>тяжелее 1кг ваты или 1 кг железа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7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13 Как </a:t>
            </a:r>
            <a:r>
              <a:rPr lang="ru-RU" sz="5400" dirty="0" smtClean="0"/>
              <a:t>называется дробь в которой числитель равен знаменателю? 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развивать творческие способности;</a:t>
            </a:r>
          </a:p>
          <a:p>
            <a:r>
              <a:rPr lang="ru-RU" sz="3600" dirty="0" smtClean="0"/>
              <a:t>- расширять знания по предмету;</a:t>
            </a:r>
          </a:p>
          <a:p>
            <a:r>
              <a:rPr lang="ru-RU" sz="3600" dirty="0" smtClean="0"/>
              <a:t>- прививать познавательный интерес к предмету;</a:t>
            </a:r>
          </a:p>
          <a:p>
            <a:r>
              <a:rPr lang="ru-RU" sz="3600" dirty="0" smtClean="0"/>
              <a:t>- расширять кругозор;</a:t>
            </a:r>
          </a:p>
          <a:p>
            <a:r>
              <a:rPr lang="ru-RU" sz="3600" dirty="0" smtClean="0"/>
              <a:t>- учить работе в группах.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71678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14 На </a:t>
            </a:r>
            <a:r>
              <a:rPr lang="ru-RU" sz="5400" dirty="0" smtClean="0"/>
              <a:t>что похожа половина яблока? </a:t>
            </a:r>
            <a:endParaRPr lang="ru-RU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000240"/>
            <a:ext cx="82154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15 Чему </a:t>
            </a:r>
            <a:r>
              <a:rPr lang="ru-RU" sz="5400" dirty="0" smtClean="0"/>
              <a:t>равно три </a:t>
            </a:r>
            <a:r>
              <a:rPr lang="ru-RU" sz="5400" dirty="0" smtClean="0"/>
              <a:t>во второй </a:t>
            </a:r>
            <a:r>
              <a:rPr lang="ru-RU" sz="5400" dirty="0" smtClean="0"/>
              <a:t>степени? </a:t>
            </a:r>
            <a:endParaRPr lang="ru-RU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500306"/>
            <a:ext cx="79068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16 Чему </a:t>
            </a:r>
            <a:r>
              <a:rPr lang="ru-RU" sz="5400" dirty="0" smtClean="0"/>
              <a:t>равен один пуд? </a:t>
            </a:r>
            <a:endParaRPr lang="ru-RU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571744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17    </a:t>
            </a:r>
            <a:r>
              <a:rPr lang="ru-RU" sz="5400" dirty="0" smtClean="0"/>
              <a:t>У двузначного числа их две? </a:t>
            </a:r>
            <a:endParaRPr lang="ru-RU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14423"/>
            <a:ext cx="59293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18 Два </a:t>
            </a:r>
            <a:r>
              <a:rPr lang="ru-RU" sz="5400" dirty="0" smtClean="0"/>
              <a:t>отца и два сына съели 3 яйца. Сколько яиц съел каждый? </a:t>
            </a:r>
            <a:endParaRPr lang="ru-RU" sz="5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00174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19 Как </a:t>
            </a:r>
            <a:r>
              <a:rPr lang="ru-RU" sz="5400" dirty="0" smtClean="0"/>
              <a:t>называется четырехугольник, у которого все </a:t>
            </a:r>
          </a:p>
          <a:p>
            <a:pPr>
              <a:buNone/>
            </a:pPr>
            <a:r>
              <a:rPr lang="ru-RU" sz="5400" dirty="0" smtClean="0"/>
              <a:t>      стороны равны?                         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20 Сколько </a:t>
            </a:r>
            <a:r>
              <a:rPr lang="ru-RU" sz="5400" dirty="0" smtClean="0"/>
              <a:t>козлят было у многодетной козы? </a:t>
            </a:r>
            <a:endParaRPr lang="ru-RU" sz="5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2 команде: </a:t>
            </a:r>
            <a:endParaRPr lang="ru-RU" dirty="0"/>
          </a:p>
        </p:txBody>
      </p:sp>
      <p:pic>
        <p:nvPicPr>
          <p:cNvPr id="31746" name="Picture 2" descr="C:\Users\User\Downloads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71677"/>
            <a:ext cx="4286280" cy="3714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357430"/>
            <a:ext cx="55483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1.   Наибольшее двузначное число?                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85860"/>
            <a:ext cx="63579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2.   Сумма всех сторон прямоугольника – это…?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0034" y="1357298"/>
            <a:ext cx="75724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Сегодня между командами сражение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Но пусть обид не будет среди Вас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Ведь победитель или побежденный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Сегодня будет кто-то среди Вас.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Мы будем рады, если Вы в сражениях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Покажете находчивость свою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Уменья, знанья, веселье.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Итак, мы начинаем конкурс-игру.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09" y="2643182"/>
            <a:ext cx="8143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3.   Высший балл в школах России?          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5"/>
            <a:ext cx="67151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4.   Как называется прибор для измерения отрезков?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571744"/>
            <a:ext cx="68346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5.   Сотая часть числа</a:t>
            </a:r>
            <a:endParaRPr lang="ru-RU" sz="5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1" y="3071810"/>
            <a:ext cx="8001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6.   Форма футбольного мяча?          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6286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7.   Как называется фигура, у которой 4 угла</a:t>
            </a:r>
            <a:endParaRPr lang="ru-RU" sz="5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5"/>
            <a:ext cx="6286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8.   Какая цифра, если перевернуть сверху вниз, </a:t>
            </a:r>
            <a:r>
              <a:rPr lang="ru-RU" sz="5400" dirty="0" err="1" smtClean="0"/>
              <a:t>умень</a:t>
            </a:r>
            <a:r>
              <a:rPr lang="ru-RU" sz="5400" dirty="0" smtClean="0"/>
              <a:t>- </a:t>
            </a:r>
          </a:p>
          <a:p>
            <a:r>
              <a:rPr lang="ru-RU" sz="5400" dirty="0" smtClean="0"/>
              <a:t>      </a:t>
            </a:r>
            <a:r>
              <a:rPr lang="ru-RU" sz="5400" dirty="0" err="1" smtClean="0"/>
              <a:t>шится</a:t>
            </a:r>
            <a:r>
              <a:rPr lang="ru-RU" sz="5400" dirty="0" smtClean="0"/>
              <a:t> на 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9.   Если петух стоит на двух ногах, то весит 4 кг. Сколько </a:t>
            </a:r>
          </a:p>
          <a:p>
            <a:r>
              <a:rPr lang="ru-RU" sz="5400" dirty="0" smtClean="0"/>
              <a:t>     будет весить петух, стоя на 1 ноге?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500306"/>
            <a:ext cx="60721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10. Сколько концов у двух с половиной палок?     </a:t>
            </a:r>
            <a:endParaRPr lang="ru-RU" sz="5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3" y="2357430"/>
            <a:ext cx="77867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11 Как </a:t>
            </a:r>
            <a:r>
              <a:rPr lang="ru-RU" sz="5400" dirty="0" smtClean="0"/>
              <a:t>называется результат вычитания? </a:t>
            </a:r>
            <a:endParaRPr lang="ru-RU" sz="5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500306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12 Чему </a:t>
            </a:r>
            <a:r>
              <a:rPr lang="ru-RU" sz="5400" dirty="0" smtClean="0"/>
              <a:t>равно два в третьей </a:t>
            </a:r>
            <a:r>
              <a:rPr lang="ru-RU" sz="5400" dirty="0" smtClean="0"/>
              <a:t>степени</a:t>
            </a:r>
            <a:r>
              <a:rPr lang="ru-RU" sz="5400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Приветствие </a:t>
            </a:r>
            <a:r>
              <a:rPr lang="ru-RU" sz="5400" dirty="0" smtClean="0"/>
              <a:t>команд</a:t>
            </a:r>
            <a:endParaRPr lang="ru-RU" dirty="0"/>
          </a:p>
        </p:txBody>
      </p:sp>
      <p:pic>
        <p:nvPicPr>
          <p:cNvPr id="2050" name="Picture 2" descr="C:\Users\User\Download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14366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5"/>
            <a:ext cx="61436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13. Как </a:t>
            </a:r>
            <a:r>
              <a:rPr lang="ru-RU" sz="5400" dirty="0" smtClean="0"/>
              <a:t>называется “верхняя” часть обыкновенной дроби? </a:t>
            </a:r>
            <a:endParaRPr lang="ru-RU" sz="5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928934"/>
            <a:ext cx="79601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14. Несчастливое </a:t>
            </a:r>
            <a:r>
              <a:rPr lang="ru-RU" sz="5400" dirty="0" smtClean="0"/>
              <a:t>число? </a:t>
            </a:r>
            <a:endParaRPr lang="ru-RU" sz="5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59293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15  </a:t>
            </a:r>
            <a:r>
              <a:rPr lang="ru-RU" sz="5400" dirty="0" smtClean="0"/>
              <a:t>Какой инструмент используют при построении </a:t>
            </a:r>
          </a:p>
          <a:p>
            <a:pPr>
              <a:buNone/>
            </a:pPr>
            <a:r>
              <a:rPr lang="ru-RU" sz="5400" dirty="0" smtClean="0"/>
              <a:t>       окружности?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214554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16 </a:t>
            </a:r>
            <a:r>
              <a:rPr lang="ru-RU" sz="5400" dirty="0" smtClean="0"/>
              <a:t>Самая приятная школьная оценка? </a:t>
            </a:r>
            <a:endParaRPr lang="ru-RU" sz="5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7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17. </a:t>
            </a:r>
            <a:r>
              <a:rPr lang="ru-RU" sz="5400" dirty="0" smtClean="0"/>
              <a:t>В русских сказках  герои отправлялись «за тридевять</a:t>
            </a:r>
          </a:p>
          <a:p>
            <a:pPr>
              <a:buNone/>
            </a:pPr>
            <a:r>
              <a:rPr lang="ru-RU" sz="5400" dirty="0" smtClean="0"/>
              <a:t>      земель». Тридевять – это сколько? </a:t>
            </a:r>
            <a:endParaRPr lang="ru-RU" sz="5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85992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18. Первая </a:t>
            </a:r>
            <a:r>
              <a:rPr lang="ru-RU" sz="5400" dirty="0" smtClean="0"/>
              <a:t>женщина математик? </a:t>
            </a:r>
            <a:endParaRPr lang="ru-RU" sz="5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57298"/>
            <a:ext cx="63225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19. Геометрическая </a:t>
            </a:r>
            <a:r>
              <a:rPr lang="ru-RU" sz="5400" dirty="0" smtClean="0"/>
              <a:t>фигура в любовных делах</a:t>
            </a:r>
            <a:endParaRPr lang="ru-RU" sz="5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571744"/>
            <a:ext cx="8858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20 Сколько </a:t>
            </a:r>
            <a:r>
              <a:rPr lang="ru-RU" sz="5400" dirty="0" smtClean="0"/>
              <a:t>музыкантов в квартете? </a:t>
            </a:r>
            <a:endParaRPr lang="ru-RU" sz="5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Второй гейм </a:t>
            </a:r>
            <a:r>
              <a:rPr lang="ru-RU" sz="4400" b="1" dirty="0" smtClean="0"/>
              <a:t>“ </a:t>
            </a:r>
            <a:r>
              <a:rPr lang="ru-RU" sz="4400" b="1" dirty="0" err="1" smtClean="0"/>
              <a:t>Заморочки</a:t>
            </a:r>
            <a:r>
              <a:rPr lang="ru-RU" sz="4400" b="1" dirty="0" smtClean="0"/>
              <a:t> </a:t>
            </a:r>
            <a:r>
              <a:rPr lang="ru-RU" sz="4400" b="1" dirty="0" smtClean="0"/>
              <a:t>из бочки ”</a:t>
            </a:r>
            <a:endParaRPr lang="ru-RU" sz="4400" dirty="0"/>
          </a:p>
        </p:txBody>
      </p:sp>
      <p:pic>
        <p:nvPicPr>
          <p:cNvPr id="32770" name="Picture 2" descr="C:\Users\User\Downloads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628654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 smtClean="0"/>
              <a:t>  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900" dirty="0" smtClean="0"/>
              <a:t>Третий гейм </a:t>
            </a:r>
            <a:r>
              <a:rPr lang="ru-RU" sz="4900" b="1" dirty="0" smtClean="0"/>
              <a:t>“ Гонка за лидером”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  <p:pic>
        <p:nvPicPr>
          <p:cNvPr id="9221" name="Picture 5" descr="C:\Users\User\Downloads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6143667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Первый гейм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ru-RU" sz="7200" b="1" dirty="0" smtClean="0"/>
              <a:t>“ Дальше,… дальше,…</a:t>
            </a:r>
          </a:p>
          <a:p>
            <a:pPr lvl="3">
              <a:buNone/>
            </a:pPr>
            <a:r>
              <a:rPr lang="ru-RU" sz="7200" b="1" dirty="0" smtClean="0"/>
              <a:t>дальше</a:t>
            </a:r>
            <a:r>
              <a:rPr lang="ru-RU" sz="7200" b="1" dirty="0" smtClean="0"/>
              <a:t>…”</a:t>
            </a:r>
            <a:endParaRPr lang="ru-RU" sz="72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Проверь свою память: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угол, квадрат, точка, минус, пять, прямая, луч, плюс, ученик, делимое, сумма, два, радиус, окружность, тетрадь, слагаемое, треугольник, минута, дробь, число.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Четвертый гейм: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Конкурс капитанов.</a:t>
            </a:r>
            <a:endParaRPr lang="ru-RU" sz="7200" dirty="0"/>
          </a:p>
        </p:txBody>
      </p:sp>
      <p:pic>
        <p:nvPicPr>
          <p:cNvPr id="7169" name="Picture 1" descr="C:\Users\User\Downloads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71678"/>
            <a:ext cx="314327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правильно считает.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71538" y="235743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572000" y="235743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786446" y="235743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142976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72330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714876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072330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428992" y="464344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643438" y="464344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857884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000892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Награждение победителей.</a:t>
            </a:r>
            <a:endParaRPr lang="ru-RU" sz="6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До новых встреч!</a:t>
            </a:r>
            <a:endParaRPr lang="ru-RU" sz="7200" dirty="0"/>
          </a:p>
        </p:txBody>
      </p:sp>
      <p:pic>
        <p:nvPicPr>
          <p:cNvPr id="4097" name="Picture 1" descr="C:\Users\User\Downloads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143248"/>
            <a:ext cx="3929089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1 команде:</a:t>
            </a:r>
            <a:endParaRPr lang="ru-RU" dirty="0"/>
          </a:p>
        </p:txBody>
      </p:sp>
      <p:pic>
        <p:nvPicPr>
          <p:cNvPr id="30723" name="Picture 3" descr="C:\Users\User\Downloads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5643601" cy="3857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85736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1.   Наименьшее натуральное число?                       </a:t>
            </a:r>
            <a:endParaRPr lang="ru-RU" sz="6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 startAt="2"/>
            </a:pPr>
            <a:r>
              <a:rPr lang="ru-RU" sz="5400" dirty="0" smtClean="0"/>
              <a:t>Какая геометрическая</a:t>
            </a:r>
          </a:p>
          <a:p>
            <a:pPr marL="914400" indent="-914400"/>
            <a:r>
              <a:rPr lang="ru-RU" sz="5400" dirty="0" smtClean="0"/>
              <a:t> </a:t>
            </a:r>
            <a:r>
              <a:rPr lang="ru-RU" sz="5400" dirty="0" smtClean="0"/>
              <a:t>фигура дружит с солнцем?</a:t>
            </a: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786058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3.   Ставят в журнале?                             </a:t>
            </a:r>
            <a:endParaRPr lang="ru-RU" sz="5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532</Words>
  <Application>Microsoft Office PowerPoint</Application>
  <PresentationFormat>Экран (4:3)</PresentationFormat>
  <Paragraphs>81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Поток</vt:lpstr>
      <vt:lpstr>Игра </vt:lpstr>
      <vt:lpstr>Цели игры:</vt:lpstr>
      <vt:lpstr>Слайд 3</vt:lpstr>
      <vt:lpstr>Приветствие команд</vt:lpstr>
      <vt:lpstr>Первый гейм </vt:lpstr>
      <vt:lpstr>Вопросы 1 команде: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Вопросы 2 команде: 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Второй гейм “ Заморочки из бочки ”</vt:lpstr>
      <vt:lpstr>        Третий гейм “ Гонка за лидером” </vt:lpstr>
      <vt:lpstr> Проверь свою память:</vt:lpstr>
      <vt:lpstr>Четвертый гейм:</vt:lpstr>
      <vt:lpstr>Кто правильно считает.</vt:lpstr>
      <vt:lpstr>Подведение итогов.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«Счастливый случай»</dc:title>
  <dc:creator>Саша</dc:creator>
  <cp:lastModifiedBy>User</cp:lastModifiedBy>
  <cp:revision>16</cp:revision>
  <dcterms:created xsi:type="dcterms:W3CDTF">2011-04-10T04:34:07Z</dcterms:created>
  <dcterms:modified xsi:type="dcterms:W3CDTF">2013-02-25T16:57:07Z</dcterms:modified>
</cp:coreProperties>
</file>