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8" r:id="rId4"/>
    <p:sldId id="267" r:id="rId5"/>
    <p:sldId id="269" r:id="rId6"/>
    <p:sldId id="270" r:id="rId7"/>
    <p:sldId id="271" r:id="rId8"/>
    <p:sldId id="272" r:id="rId9"/>
    <p:sldId id="273" r:id="rId10"/>
    <p:sldId id="274" r:id="rId11"/>
    <p:sldId id="276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637" autoAdjust="0"/>
  </p:normalViewPr>
  <p:slideViewPr>
    <p:cSldViewPr>
      <p:cViewPr varScale="1">
        <p:scale>
          <a:sx n="72" d="100"/>
          <a:sy n="72" d="100"/>
        </p:scale>
        <p:origin x="-147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534668-074B-4469-9AD7-F846FFC6F2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67580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AEE5D1-AC68-484D-BFA5-B445A13255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81685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1600" y="274638"/>
            <a:ext cx="53340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3661EB-CFF6-4831-BC04-D152516585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54368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239000" cy="7921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371600" y="1600200"/>
            <a:ext cx="35814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35814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95C4697-B22C-43BF-A89A-03E0AD92C6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85295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7A73B2-4FC8-474B-8F53-B00C9C0BAF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9324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CA7D1-BFAA-452F-B75C-7BC7C06DBC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5048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716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68F67-EBF9-4A7F-875B-665E9C4E34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66644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E2158-1080-43C7-BB21-2AAF4ED757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4704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D6356-266E-4046-AAD5-272D0D1523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6346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F1286D-8643-4FE9-B2CF-4DC25F2833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1635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FFFD91-0F42-4DB5-AB98-1AED9BC645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9900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489638-1C87-45F4-855B-B3432FF7F5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08771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2390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600200"/>
            <a:ext cx="73152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E6F7FC87-F1AD-4CEA-A1AA-B6CEB8D642C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accent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accent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accent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0" y="304800"/>
            <a:ext cx="5638800" cy="2692152"/>
          </a:xfrm>
        </p:spPr>
        <p:txBody>
          <a:bodyPr/>
          <a:lstStyle/>
          <a:p>
            <a:r>
              <a:rPr lang="ru-RU" sz="8800" dirty="0" smtClean="0"/>
              <a:t>23 февраля</a:t>
            </a:r>
            <a:endParaRPr lang="en-US" sz="88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0" y="1905000"/>
            <a:ext cx="5638800" cy="17526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 «Маскировщики»</a:t>
            </a:r>
            <a:endParaRPr lang="ru-RU" dirty="0"/>
          </a:p>
        </p:txBody>
      </p:sp>
      <p:pic>
        <p:nvPicPr>
          <p:cNvPr id="4" name="Содержимое 3" descr="1ce5e5137ee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268760"/>
            <a:ext cx="6912768" cy="525658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ost-8798-0-57406500-13299818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260648"/>
            <a:ext cx="7272808" cy="640871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048000" y="2667000"/>
            <a:ext cx="56388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44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048000" y="4267200"/>
            <a:ext cx="5638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 sz="3200" dirty="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1772816"/>
            <a:ext cx="55446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dirty="0" smtClean="0">
                <a:solidFill>
                  <a:srgbClr val="7030A0"/>
                </a:solidFill>
              </a:rPr>
              <a:t>«А ну-ка,</a:t>
            </a:r>
          </a:p>
          <a:p>
            <a:pPr algn="ctr"/>
            <a:r>
              <a:rPr lang="ru-RU" sz="8000" dirty="0" smtClean="0">
                <a:solidFill>
                  <a:srgbClr val="7030A0"/>
                </a:solidFill>
              </a:rPr>
              <a:t> папы!»</a:t>
            </a:r>
            <a:endParaRPr lang="en-US" sz="8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 «Самый умный»</a:t>
            </a:r>
            <a:endParaRPr lang="ru-RU" dirty="0"/>
          </a:p>
        </p:txBody>
      </p:sp>
      <p:pic>
        <p:nvPicPr>
          <p:cNvPr id="4" name="Содержимое 3" descr="83893611_large_s_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4" y="1005255"/>
            <a:ext cx="3888432" cy="544380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Конкурс «Самый сильный»  </a:t>
            </a:r>
            <a:endParaRPr lang="ru-RU" dirty="0"/>
          </a:p>
        </p:txBody>
      </p:sp>
      <p:pic>
        <p:nvPicPr>
          <p:cNvPr id="4" name="Содержимое 3" descr="zoh_vesna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484784"/>
            <a:ext cx="6840760" cy="511256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 «Разведчики»</a:t>
            </a:r>
            <a:endParaRPr lang="ru-RU" dirty="0"/>
          </a:p>
        </p:txBody>
      </p:sp>
      <p:pic>
        <p:nvPicPr>
          <p:cNvPr id="4" name="Содержимое 3" descr="img_a317899c91175a446a927fa8976c09b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268760"/>
            <a:ext cx="7056784" cy="511256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692696"/>
            <a:ext cx="7239000" cy="720080"/>
          </a:xfrm>
        </p:spPr>
        <p:txBody>
          <a:bodyPr/>
          <a:lstStyle/>
          <a:p>
            <a:r>
              <a:rPr lang="ru-RU" b="1" dirty="0" smtClean="0"/>
              <a:t>конкурс «Возьми в плен»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x_b1c1892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82754" y="1600200"/>
            <a:ext cx="5292892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476672"/>
            <a:ext cx="7239000" cy="1008112"/>
          </a:xfrm>
        </p:spPr>
        <p:txBody>
          <a:bodyPr/>
          <a:lstStyle/>
          <a:p>
            <a:r>
              <a:rPr lang="ru-RU" b="1" dirty="0" smtClean="0"/>
              <a:t>конкурс «Послание»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lyubimomu-parnyu-v-armiy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1306271"/>
            <a:ext cx="4464496" cy="5223461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548680"/>
            <a:ext cx="7239000" cy="936104"/>
          </a:xfrm>
        </p:spPr>
        <p:txBody>
          <a:bodyPr/>
          <a:lstStyle/>
          <a:p>
            <a:r>
              <a:rPr lang="ru-RU" b="1" dirty="0" smtClean="0"/>
              <a:t>Конкурс «Боец на отдыхе».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0b125fa36c84afbe8cf08bb3facf69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052736"/>
            <a:ext cx="6696744" cy="547260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 «Ловких»</a:t>
            </a:r>
            <a:endParaRPr lang="ru-RU" dirty="0"/>
          </a:p>
        </p:txBody>
      </p:sp>
      <p:pic>
        <p:nvPicPr>
          <p:cNvPr id="4" name="Содержимое 3" descr="084805_49_d522300a-91f5-43ea-8fac-02cae4fdcd64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124744"/>
            <a:ext cx="6768752" cy="547260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nightly_behavior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knightly_behavior</Template>
  <TotalTime>219</TotalTime>
  <Words>47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knightly_behavior</vt:lpstr>
      <vt:lpstr>23 февраля</vt:lpstr>
      <vt:lpstr>Слайд 2</vt:lpstr>
      <vt:lpstr>Конкурс «Самый умный»</vt:lpstr>
      <vt:lpstr>Конкурс «Самый сильный»  </vt:lpstr>
      <vt:lpstr>Конкурс «Разведчики»</vt:lpstr>
      <vt:lpstr>конкурс «Возьми в плен» </vt:lpstr>
      <vt:lpstr>конкурс «Послание» </vt:lpstr>
      <vt:lpstr>Конкурс «Боец на отдыхе». </vt:lpstr>
      <vt:lpstr>Конкурс «Ловких»</vt:lpstr>
      <vt:lpstr>Конкурс «Маскировщики»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maniak79</dc:creator>
  <cp:lastModifiedBy>Пользователь</cp:lastModifiedBy>
  <cp:revision>26</cp:revision>
  <dcterms:created xsi:type="dcterms:W3CDTF">2013-03-08T08:01:11Z</dcterms:created>
  <dcterms:modified xsi:type="dcterms:W3CDTF">2014-02-28T04:56:35Z</dcterms:modified>
</cp:coreProperties>
</file>