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0" r:id="rId5"/>
    <p:sldId id="262" r:id="rId6"/>
    <p:sldId id="263" r:id="rId7"/>
    <p:sldId id="264" r:id="rId8"/>
    <p:sldId id="258" r:id="rId9"/>
    <p:sldId id="266" r:id="rId10"/>
    <p:sldId id="270" r:id="rId11"/>
    <p:sldId id="269" r:id="rId12"/>
    <p:sldId id="271" r:id="rId13"/>
    <p:sldId id="272" r:id="rId14"/>
    <p:sldId id="274" r:id="rId15"/>
    <p:sldId id="277" r:id="rId16"/>
    <p:sldId id="276" r:id="rId17"/>
    <p:sldId id="275" r:id="rId18"/>
    <p:sldId id="273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ysk.asu.ru/rdc/img/baby4_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025.radikal.ru/0803/b1/723254d491d5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cards.mail.ru/883f52a5656d4d7c556882e67f1fca1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Классный час: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«Мы будем вечно воспевать ту женщину, чьё имя МАТЬ!»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Картинка 60 из 54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92896"/>
            <a:ext cx="59769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20782132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6480175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348038" y="2492375"/>
            <a:ext cx="63373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000099"/>
              </a:solidFill>
            </a:endParaRPr>
          </a:p>
          <a:p>
            <a:r>
              <a:rPr lang="ru-RU" sz="3200">
                <a:solidFill>
                  <a:srgbClr val="000099"/>
                </a:solidFill>
              </a:rPr>
              <a:t>Ни усталости не зная,</a:t>
            </a:r>
            <a:br>
              <a:rPr lang="ru-RU" sz="3200">
                <a:solidFill>
                  <a:srgbClr val="000099"/>
                </a:solidFill>
              </a:rPr>
            </a:br>
            <a:r>
              <a:rPr lang="ru-RU" sz="3200">
                <a:solidFill>
                  <a:srgbClr val="000099"/>
                </a:solidFill>
              </a:rPr>
              <a:t>Ни покоя каждый час, </a:t>
            </a:r>
            <a:br>
              <a:rPr lang="ru-RU" sz="3200">
                <a:solidFill>
                  <a:srgbClr val="000099"/>
                </a:solidFill>
              </a:rPr>
            </a:br>
            <a:r>
              <a:rPr lang="ru-RU" sz="3200">
                <a:solidFill>
                  <a:srgbClr val="000099"/>
                </a:solidFill>
              </a:rPr>
              <a:t>День и ночь родная мама </a:t>
            </a:r>
          </a:p>
          <a:p>
            <a:r>
              <a:rPr lang="ru-RU" sz="3200">
                <a:solidFill>
                  <a:srgbClr val="000099"/>
                </a:solidFill>
              </a:rPr>
              <a:t>Все тревожится за нас.</a:t>
            </a:r>
            <a:br>
              <a:rPr lang="ru-RU" sz="3200">
                <a:solidFill>
                  <a:srgbClr val="000099"/>
                </a:solidFill>
              </a:rPr>
            </a:br>
            <a:r>
              <a:rPr lang="ru-RU" sz="3200">
                <a:solidFill>
                  <a:srgbClr val="000099"/>
                </a:solidFill>
              </a:rPr>
              <a:t>Нас баюкала, кормила,</a:t>
            </a:r>
            <a:br>
              <a:rPr lang="ru-RU" sz="3200">
                <a:solidFill>
                  <a:srgbClr val="000099"/>
                </a:solidFill>
              </a:rPr>
            </a:br>
            <a:r>
              <a:rPr lang="ru-RU" sz="3200">
                <a:solidFill>
                  <a:srgbClr val="000099"/>
                </a:solidFill>
              </a:rPr>
              <a:t>У кровати пела нам. </a:t>
            </a:r>
            <a:br>
              <a:rPr lang="ru-RU" sz="3200">
                <a:solidFill>
                  <a:srgbClr val="000099"/>
                </a:solidFill>
              </a:rPr>
            </a:br>
            <a:r>
              <a:rPr lang="ru-RU" sz="3200">
                <a:solidFill>
                  <a:srgbClr val="000099"/>
                </a:solidFill>
              </a:rPr>
              <a:t>Первой нас она учила </a:t>
            </a:r>
            <a:br>
              <a:rPr lang="ru-RU" sz="3200">
                <a:solidFill>
                  <a:srgbClr val="000099"/>
                </a:solidFill>
              </a:rPr>
            </a:br>
            <a:r>
              <a:rPr lang="ru-RU" sz="3200">
                <a:solidFill>
                  <a:srgbClr val="000099"/>
                </a:solidFill>
              </a:rPr>
              <a:t>Добрым, радостным словам</a:t>
            </a:r>
            <a:r>
              <a:rPr lang="ru-RU" sz="32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МАМОЧКА….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Кто пришел ко мне с утра?</a:t>
            </a:r>
          </a:p>
          <a:p>
            <a:r>
              <a:rPr lang="ru-RU" dirty="0" smtClean="0"/>
              <a:t>Кто сказал «Вставать пора?»</a:t>
            </a:r>
          </a:p>
          <a:p>
            <a:r>
              <a:rPr lang="ru-RU" dirty="0" smtClean="0"/>
              <a:t>Кашу кто успел сварить?</a:t>
            </a:r>
          </a:p>
          <a:p>
            <a:r>
              <a:rPr lang="ru-RU" dirty="0" smtClean="0"/>
              <a:t>Чаю – в чашку мне налить? </a:t>
            </a:r>
          </a:p>
          <a:p>
            <a:r>
              <a:rPr lang="ru-RU" dirty="0" smtClean="0"/>
              <a:t>Кто косички мне заплел?</a:t>
            </a:r>
          </a:p>
          <a:p>
            <a:r>
              <a:rPr lang="ru-RU" dirty="0" smtClean="0"/>
              <a:t>Кто цветов в саду нарвал?</a:t>
            </a:r>
          </a:p>
          <a:p>
            <a:r>
              <a:rPr lang="ru-RU" dirty="0" smtClean="0"/>
              <a:t>Кто меня поцеловал?</a:t>
            </a:r>
          </a:p>
          <a:p>
            <a:r>
              <a:rPr lang="ru-RU" dirty="0" smtClean="0"/>
              <a:t>Кто на свете лучше всех?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«А -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нука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мама!»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ХУРМА</a:t>
            </a:r>
          </a:p>
          <a:p>
            <a:r>
              <a:rPr lang="ru-RU" sz="11200" dirty="0" smtClean="0"/>
              <a:t>САЗАН</a:t>
            </a:r>
          </a:p>
          <a:p>
            <a:r>
              <a:rPr lang="ru-RU" sz="11200" dirty="0" smtClean="0"/>
              <a:t>ДЫНЯ </a:t>
            </a:r>
          </a:p>
          <a:p>
            <a:r>
              <a:rPr lang="ru-RU" sz="11200" dirty="0" smtClean="0"/>
              <a:t>БАКЛАЖАН</a:t>
            </a:r>
          </a:p>
          <a:p>
            <a:r>
              <a:rPr lang="ru-RU" sz="11200" dirty="0" smtClean="0"/>
              <a:t>АРБУЗ</a:t>
            </a:r>
          </a:p>
          <a:p>
            <a:r>
              <a:rPr lang="ru-RU" sz="11200" dirty="0" smtClean="0"/>
              <a:t>ВОБЛА</a:t>
            </a:r>
          </a:p>
          <a:p>
            <a:r>
              <a:rPr lang="ru-RU" sz="11200" dirty="0" smtClean="0"/>
              <a:t>ВИНОГРАД</a:t>
            </a:r>
          </a:p>
          <a:p>
            <a:r>
              <a:rPr lang="ru-RU" sz="11200" dirty="0" smtClean="0"/>
              <a:t>БРУСНИКА</a:t>
            </a:r>
            <a:endParaRPr lang="ru-RU" sz="11200" dirty="0" smtClean="0"/>
          </a:p>
          <a:p>
            <a:r>
              <a:rPr lang="ru-RU" sz="11200" dirty="0" smtClean="0"/>
              <a:t>ФИСТАШКИ</a:t>
            </a:r>
          </a:p>
          <a:p>
            <a:r>
              <a:rPr lang="ru-RU" sz="11200" dirty="0" smtClean="0"/>
              <a:t>ЯБЛОКО</a:t>
            </a:r>
          </a:p>
          <a:p>
            <a:r>
              <a:rPr lang="ru-RU" sz="11200" dirty="0" smtClean="0"/>
              <a:t>РИС</a:t>
            </a:r>
          </a:p>
          <a:p>
            <a:r>
              <a:rPr lang="ru-RU" sz="11200" dirty="0" smtClean="0"/>
              <a:t>КОКОС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5980419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/>
              <a:t>«Моя мама…»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94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Ребенок о своей маме…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chemeClr val="tx1"/>
                          </a:solidFill>
                        </a:rPr>
                        <a:t>Волошина Наталья Николаевна</a:t>
                      </a:r>
                      <a:endParaRPr lang="ru-RU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 свободное время мама любит…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Спит, помогает Вике делать уроки, смотреть новости…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любит готовить (блюда)….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Панчо</a:t>
                      </a:r>
                      <a:r>
                        <a:rPr lang="ru-RU" dirty="0" smtClean="0"/>
                        <a:t>, бисквит, хрустящий хлеб…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Мамины любимые цветы….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Мамино любимое занятие…..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мечтает….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Дома мы маму называет так…..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/>
              <a:t>«Моя мама…»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94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Ребенок о своей маме…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chemeClr val="tx1"/>
                          </a:solidFill>
                        </a:rPr>
                        <a:t>Крыськив</a:t>
                      </a:r>
                      <a:r>
                        <a:rPr lang="ru-RU" sz="2800" u="sng" baseline="0" dirty="0" smtClean="0">
                          <a:solidFill>
                            <a:schemeClr val="tx1"/>
                          </a:solidFill>
                        </a:rPr>
                        <a:t> Елена Юрьевна</a:t>
                      </a:r>
                      <a:endParaRPr lang="ru-RU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 свободное время мама любит…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Работать,</a:t>
                      </a:r>
                      <a:r>
                        <a:rPr lang="ru-RU" baseline="0" dirty="0" smtClean="0"/>
                        <a:t> готовить, спать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любит готовить (блюда)….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Блины, омлет, сосиски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Мамины любимые цветы….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Мак, розы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Мамино любимое занятие…..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Читает почту, убирается, тратить деньги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мечтает….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Полежать на кровати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Дома мы маму называет так…..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Мама, мамуля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/>
              <a:t>«Моя мама…»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94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Ребенок о своей маме…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chemeClr val="tx1"/>
                          </a:solidFill>
                        </a:rPr>
                        <a:t>Логвиненко-Бреус</a:t>
                      </a:r>
                      <a:r>
                        <a:rPr lang="ru-RU" sz="2800" u="sng" baseline="0" dirty="0" smtClean="0">
                          <a:solidFill>
                            <a:schemeClr val="tx1"/>
                          </a:solidFill>
                        </a:rPr>
                        <a:t> Ирина Николаевна</a:t>
                      </a:r>
                      <a:endParaRPr lang="ru-RU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 свободное время мама любит…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Отдыхать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любит готовить (блюда)….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Салаты, блины, сосиски с хлебом…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Мамины любимые цветы….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Красные и белые розы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Мамино любимое занятие…..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Ходить по магазинам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мечтает….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</a:t>
                      </a:r>
                      <a:r>
                        <a:rPr lang="ru-RU" baseline="0" dirty="0" smtClean="0"/>
                        <a:t> я хорошо учился…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Дома мы маму называет так…..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Мамуля, котик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/>
              <a:t>«Моя мама…»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94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Ребенок о своей маме…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chemeClr val="tx1"/>
                          </a:solidFill>
                        </a:rPr>
                        <a:t>Салогубова Елена Викторовна</a:t>
                      </a:r>
                      <a:endParaRPr lang="ru-RU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 свободное время мама любит…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Отдыхать, смотреть телевизор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любит готовить (блюда)….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Оладьи, пироги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Мамины любимые цветы….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Синие розы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Мамино любимое занятие…..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Гулять с внучкой, петь с Денисом и </a:t>
                      </a:r>
                      <a:r>
                        <a:rPr lang="ru-RU" dirty="0" err="1" smtClean="0"/>
                        <a:t>Радионом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мечтает….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синих розах, шубе.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Дома мы маму называет так…..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Мамочка, мама, мамуля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/>
              <a:t>«Моя мама…»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94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Ребенок о своей маме…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chemeClr val="tx1"/>
                          </a:solidFill>
                        </a:rPr>
                        <a:t>Швырёва</a:t>
                      </a:r>
                      <a:r>
                        <a:rPr lang="ru-RU" sz="2800" u="sng" baseline="0" dirty="0" smtClean="0">
                          <a:solidFill>
                            <a:schemeClr val="tx1"/>
                          </a:solidFill>
                        </a:rPr>
                        <a:t> Ольга Ивановна</a:t>
                      </a:r>
                      <a:endParaRPr lang="ru-RU" sz="2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 свободное время мама любит…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Готовить, играть, убирать в комнате,</a:t>
                      </a:r>
                      <a:r>
                        <a:rPr lang="ru-RU" baseline="0" dirty="0" smtClean="0"/>
                        <a:t> пройтись по магазинам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любит готовить (блюда)….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Суп, борщ, рис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Мамины любимые цветы….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Розы, подсолнухи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Мамино любимое занятие…..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Отдыхать, заниматься делами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Мама мечтает….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«Чтобы</a:t>
                      </a:r>
                      <a:r>
                        <a:rPr lang="ru-RU" baseline="0" dirty="0" smtClean="0"/>
                        <a:t> я получала хорошие оценки»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Дома мы маму называет так…..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Мамуля, </a:t>
                      </a:r>
                      <a:r>
                        <a:rPr lang="ru-RU" dirty="0" err="1" smtClean="0"/>
                        <a:t>мамулечка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«Мама, узнай себя!»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Обещаем!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шуметь, не баловаться, не кричать, не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кувыркаться.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не быть упрямыми с дорогими мамами.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Мы даём вам обещанье: вас избавить от хлопот.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Но, конечно, обещанье мы даём вам не на год…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на час…На две минуты, две минуты тишины,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Мамы все понять должны, что это такое.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Две минуты не мешать, две минуты не кричать.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болтать ногами. Попробуйте-ка сами!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377" y="1428736"/>
            <a:ext cx="810510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«День Матери </a:t>
            </a:r>
            <a:endParaRPr lang="en-US" sz="80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endParaRPr lang="en-US" sz="80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разных странах»</a:t>
            </a:r>
            <a:endParaRPr lang="ru-RU" sz="80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Картинка 53 из 3702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620713"/>
            <a:ext cx="7129463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835150" y="1341438"/>
            <a:ext cx="626586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>
              <a:solidFill>
                <a:srgbClr val="003300"/>
              </a:solidFill>
            </a:endParaRPr>
          </a:p>
          <a:p>
            <a:endParaRPr lang="ru-RU" sz="2400" dirty="0">
              <a:solidFill>
                <a:srgbClr val="003300"/>
              </a:solidFill>
            </a:endParaRPr>
          </a:p>
          <a:p>
            <a:endParaRPr lang="ru-RU" sz="2400" dirty="0">
              <a:solidFill>
                <a:srgbClr val="003300"/>
              </a:solidFill>
            </a:endParaRPr>
          </a:p>
          <a:p>
            <a:endParaRPr lang="ru-RU" sz="2400" dirty="0">
              <a:solidFill>
                <a:srgbClr val="003300"/>
              </a:solidFill>
            </a:endParaRPr>
          </a:p>
          <a:p>
            <a:endParaRPr lang="ru-RU" sz="2400" dirty="0">
              <a:solidFill>
                <a:srgbClr val="003300"/>
              </a:solidFill>
            </a:endParaRPr>
          </a:p>
          <a:p>
            <a:endParaRPr lang="ru-RU" sz="2400" b="1" dirty="0">
              <a:solidFill>
                <a:srgbClr val="003300"/>
              </a:solidFill>
            </a:endParaRPr>
          </a:p>
          <a:p>
            <a:endParaRPr lang="ru-RU" sz="2400" b="1" dirty="0">
              <a:solidFill>
                <a:srgbClr val="003300"/>
              </a:solidFill>
            </a:endParaRPr>
          </a:p>
          <a:p>
            <a:r>
              <a:rPr lang="ru-RU" sz="2400" b="1" i="1" dirty="0" smtClean="0">
                <a:latin typeface="Antique Olive" pitchFamily="34" charset="0"/>
              </a:rPr>
              <a:t>Наши мамы – наша радость.</a:t>
            </a:r>
          </a:p>
          <a:p>
            <a:r>
              <a:rPr lang="ru-RU" sz="2400" b="1" i="1" dirty="0" smtClean="0">
                <a:latin typeface="Antique Olive" pitchFamily="34" charset="0"/>
              </a:rPr>
              <a:t>Слова нет для нас родней,</a:t>
            </a:r>
          </a:p>
          <a:p>
            <a:r>
              <a:rPr lang="ru-RU" sz="2400" b="1" i="1" dirty="0" smtClean="0">
                <a:latin typeface="Antique Olive" pitchFamily="34" charset="0"/>
              </a:rPr>
              <a:t>Так примите благодарность,</a:t>
            </a:r>
          </a:p>
          <a:p>
            <a:r>
              <a:rPr lang="ru-RU" sz="2400" b="1" i="1" dirty="0" smtClean="0">
                <a:latin typeface="Antique Olive" pitchFamily="34" charset="0"/>
              </a:rPr>
              <a:t>Вы от любящих детей!</a:t>
            </a:r>
            <a:endParaRPr lang="ru-RU" sz="2400" b="1" i="1" dirty="0">
              <a:latin typeface="Antique Oliv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ru-RU" sz="2400" b="1" i="1" dirty="0">
              <a:solidFill>
                <a:srgbClr val="003300"/>
              </a:solidFill>
              <a:latin typeface="Antique Olive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Картинка 12 из 1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913"/>
            <a:ext cx="835292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 матери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— международный праздник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честь матерей. 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этот день принято поздравлять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матерей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 отличие от Международного женского дня, 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когда поздравления принимают все женщины.</a:t>
            </a:r>
          </a:p>
          <a:p>
            <a:pPr algn="ctr"/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 разных странах этот день приходится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на разные даты, 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основном в мире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отмечается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каждое второе воскресенье мая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357166"/>
            <a:ext cx="4051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Финляндия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Финляндии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День Матери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отмечают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 второе воскресенье мая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этот день вывешивают флаги,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дети готовят подарки для мам,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 папы стараются в этот день на кухне,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каждый в меру своих способностей и возможностей.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Поздравляют также и бабушек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14290"/>
            <a:ext cx="38209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Италия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214422"/>
            <a:ext cx="90011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мая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дети Италии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несут своим мамам цветы, сладости,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небольшие подарки,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чтоб ещё раз выразить им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любовь и благодарность.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85728"/>
            <a:ext cx="40885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Австралия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8358246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Австралии – это праздник,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подобный женскому дню,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главное отличие в том что,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австралийцы чествуют не весь женский род,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только матерей и беременных женщин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142852"/>
            <a:ext cx="38047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Германия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071546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Матерям дарят в этот день цветы,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маленькие сувениры, приятные мелочи,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неожиданные сюрпризы и горячие поцелуи.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Хотя главный подарок – это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Взрослые дети посещают дом родителей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30909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Англия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71546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Англии 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старинный английский праздник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отмечается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22 марта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День Матери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принято печь торты и кексы,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дарить матери шоколад и цветы.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Даже если вы не живёте в Англии,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напишите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позвоните родителям!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14290"/>
            <a:ext cx="31258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8858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России праздник День матери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учреждён в 1998 году.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Праздник отмечается 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последнее воскресенье ноября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Цель праздника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поддержать традиции бережного отношения к женщине,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закрепить семейные устои,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особо отметить значение в нашей жизни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главного человека — Матери.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828</Words>
  <Application>Microsoft Office PowerPoint</Application>
  <PresentationFormat>Экран (4:3)</PresentationFormat>
  <Paragraphs>193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Классный час: «Мы будем вечно воспевать ту женщину, чьё имя МАТЬ!»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МАМОЧКА….</vt:lpstr>
      <vt:lpstr>«А - нука, мама!»</vt:lpstr>
      <vt:lpstr>«Моя мама…»</vt:lpstr>
      <vt:lpstr>«Моя мама…»</vt:lpstr>
      <vt:lpstr>«Моя мама…»</vt:lpstr>
      <vt:lpstr>«Моя мама…»</vt:lpstr>
      <vt:lpstr>«Моя мама…»</vt:lpstr>
      <vt:lpstr>«Мама, узнай себя!»</vt:lpstr>
      <vt:lpstr>Обещаем!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Кабинет</cp:lastModifiedBy>
  <cp:revision>26</cp:revision>
  <dcterms:modified xsi:type="dcterms:W3CDTF">2013-11-27T10:06:09Z</dcterms:modified>
</cp:coreProperties>
</file>