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0000" contrast="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МБОУ «БОГОЛЮБОВСКАЯ СРЕДНЯЯ ОБЩЕОБРАЗОВАТЕЛЬНАЯ ШКОЛА»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24936" cy="4248472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Викторина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Arial Black" pitchFamily="34" charset="0"/>
              </a:rPr>
              <a:t> «Все о птицах»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Подготовила учитель </a:t>
            </a:r>
            <a:r>
              <a:rPr lang="ru-RU" sz="2000" b="1" dirty="0" smtClean="0">
                <a:solidFill>
                  <a:schemeClr val="bg1"/>
                </a:solidFill>
              </a:rPr>
              <a:t>географии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1 квалификационной категории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Агеева А. Ш.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4837">
            <a:off x="393549" y="710089"/>
            <a:ext cx="8708854" cy="2093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птица быстрее всех летает?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4696916" cy="35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Какая птица является символом красоты, чистоты и нежности?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328592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58678">
            <a:off x="1000201" y="401958"/>
            <a:ext cx="7873152" cy="26366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У какой птицы самый длинный язык?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87191"/>
            <a:ext cx="2664296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Интересные факты о птицах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Совы иногда селят в своих гнёздах маленьких змей. Они питаются мелкими насекомыми, конкурирующими с совятами за принесённую совой добычу. Птенцы в результате такого сожительства быстрее растут и меньше болеют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122912" cy="61926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Во время полёта белоголовый орлан может перевернуться вверх ногами и продолжать парение в таком виде. Прибегать к этому манёвру птица может по нескольким причинам — например, для использования когтей во время защиты от нападения сверху, или просто в качестве брачного ритуала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924522" cy="292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410944" cy="6120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Когда страусы прячутся от хищников, они кладут шею и голову на землю, и становятся издали похожими на холмик земли. Скорее всего, именно эта особенность поведения птиц послужила основой для легенды о том, что страусы при опасности прячут голову в песок.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952328" cy="32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Розовая окраска фламинго дана им не с рождения, а происходит от употребляемых в пищу маленьких красных рачков или водорослей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31683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Колибри — это единственная птица, способная летать назад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5"/>
            <a:ext cx="3456384" cy="37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129140" cy="320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12568" cy="62507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2006 году самка чёрного лебедя Петра, живущая на водохранилище </a:t>
            </a:r>
            <a:r>
              <a:rPr lang="ru-RU" sz="2000" dirty="0" err="1" smtClean="0">
                <a:solidFill>
                  <a:schemeClr val="bg1"/>
                </a:solidFill>
              </a:rPr>
              <a:t>Аазее</a:t>
            </a:r>
            <a:r>
              <a:rPr lang="ru-RU" sz="2000" dirty="0" smtClean="0">
                <a:solidFill>
                  <a:schemeClr val="bg1"/>
                </a:solidFill>
              </a:rPr>
              <a:t> в Германии, влюбилась в катамаран, сделанный в форме лебедя. Петра всегда следовала за катамараном, когда на нём совершали прогулки, и даже проявляла агрессию к людям, которые подходили к пустующему судну. Зимой катамаран вместе с </a:t>
            </a:r>
            <a:r>
              <a:rPr lang="ru-RU" sz="2000" dirty="0" err="1" smtClean="0">
                <a:solidFill>
                  <a:schemeClr val="bg1"/>
                </a:solidFill>
              </a:rPr>
              <a:t>Петрой</a:t>
            </a:r>
            <a:r>
              <a:rPr lang="ru-RU" sz="2000" dirty="0" smtClean="0">
                <a:solidFill>
                  <a:schemeClr val="bg1"/>
                </a:solidFill>
              </a:rPr>
              <a:t> перевезли в зоопарк, чьи работники безуспешно пытались подружить её с самцами своего вида, а следующим летом их вернули на водохранилище. Только в 2008 году у Петры нашёлся ухажёр, который оказался неверным и переключился на других самок, после чего она провела ещё одно лето с катамараном, а о дальнейшей её судьбе ничего не известно.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Arial Black" pitchFamily="34" charset="0"/>
              </a:rPr>
              <a:t>Отгадайте загадки!</a:t>
            </a:r>
            <a:endParaRPr lang="ru-RU" sz="6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7281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60346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Аисты во время перелётов могут периодически засыпать, не опускаясь на землю, на время до десяти минут. Уставший аист перемещается в центр косяка, закрывает глаза и дремлет, а сохранять направление и высоту полёта в это время ему помогает обострившийся слух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936080" cy="352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5796136" cy="5040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Дождевые черви являются основой питания вальдшнепов. Для добывания червяков из земли птицы иногда прибегают к хитрости: они топчутся по земле, имитируя дождь, что и привлекает жертв к поверхности.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3101330" cy="31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Угадай, что это за птица!!!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664296" cy="28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376264" cy="35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265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12976"/>
            <a:ext cx="23042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045" y="260648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104456" cy="282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744416" cy="23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2736304" cy="279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528392" cy="24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Спасибо за участие в викторине!!!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3960440" cy="368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560859" flipV="1">
            <a:off x="-59943" y="1423058"/>
            <a:ext cx="5983234" cy="402836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Кто днем спит, ночью летает, прохожих пугает?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4104456" cy="3528392"/>
          </a:xfrm>
        </p:spPr>
        <p:txBody>
          <a:bodyPr>
            <a:normAutofit/>
          </a:bodyPr>
          <a:lstStyle/>
          <a:p>
            <a:pPr marL="880110" indent="-742950">
              <a:buFont typeface="+mj-lt"/>
              <a:buAutoNum type="arabicPeriod"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19872" cy="512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226665">
            <a:off x="2047164" y="1423834"/>
            <a:ext cx="6675744" cy="5211051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Какие птицы совсем не летают?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90192"/>
            <a:ext cx="3312368" cy="43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24261">
            <a:off x="457200" y="836712"/>
            <a:ext cx="8229600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Птенец какой птицы не знает своей матери?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276873" cy="39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Кто отдыхает сидя на проводах? Если она летает низко к земле — быть дождю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4002360" cy="37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2342">
            <a:off x="457200" y="908720"/>
            <a:ext cx="8229600" cy="2304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Кого называют царем птиц?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4968552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40236">
            <a:off x="737488" y="731343"/>
            <a:ext cx="8285629" cy="213232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Какая птица самая большая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 в мире?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48763"/>
            <a:ext cx="4320480" cy="3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41699">
            <a:off x="204659" y="554882"/>
            <a:ext cx="7979502" cy="2050177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Какая самая маленькая птица?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840932" cy="363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467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МБОУ «БОГОЛЮБОВСКАЯ СРЕДНЯЯ ОБЩЕОБРАЗОВАТЕЛЬНАЯ ШКОЛА»</vt:lpstr>
      <vt:lpstr>Отгадайте загадки!</vt:lpstr>
      <vt:lpstr>Кто днем спит, ночью летает, прохожих пугает? </vt:lpstr>
      <vt:lpstr>Слайд 4</vt:lpstr>
      <vt:lpstr>Птенец какой птицы не знает своей матери? </vt:lpstr>
      <vt:lpstr>Кто отдыхает сидя на проводах? Если она летает низко к земле — быть дождю</vt:lpstr>
      <vt:lpstr>Кого называют царем птиц?</vt:lpstr>
      <vt:lpstr> Какая птица самая большая  в мире?</vt:lpstr>
      <vt:lpstr>Какая самая маленькая птица?</vt:lpstr>
      <vt:lpstr>Какая птица быстрее всех летает?</vt:lpstr>
      <vt:lpstr>Какая птица является символом красоты, чистоты и нежности?</vt:lpstr>
      <vt:lpstr> У какой птицы самый длинный язык?</vt:lpstr>
      <vt:lpstr>Интересные факты о птицах</vt:lpstr>
      <vt:lpstr>Совы иногда селят в своих гнёздах маленьких змей. Они питаются мелкими насекомыми, конкурирующими с совятами за принесённую совой добычу. Птенцы в результате такого сожительства быстрее растут и меньше болеют</vt:lpstr>
      <vt:lpstr>Во время полёта белоголовый орлан может перевернуться вверх ногами и продолжать парение в таком виде. Прибегать к этому манёвру птица может по нескольким причинам — например, для использования когтей во время защиты от нападения сверху, или просто в качестве брачного ритуала.</vt:lpstr>
      <vt:lpstr>Когда страусы прячутся от хищников, они кладут шею и голову на землю, и становятся издали похожими на холмик земли. Скорее всего, именно эта особенность поведения птиц послужила основой для легенды о том, что страусы при опасности прячут голову в песок.</vt:lpstr>
      <vt:lpstr>Розовая окраска фламинго дана им не с рождения, а происходит от употребляемых в пищу маленьких красных рачков или водорослей</vt:lpstr>
      <vt:lpstr>Колибри — это единственная птица, способная летать назад.</vt:lpstr>
      <vt:lpstr>В 2006 году самка чёрного лебедя Петра, живущая на водохранилище Аазее в Германии, влюбилась в катамаран, сделанный в форме лебедя. Петра всегда следовала за катамараном, когда на нём совершали прогулки, и даже проявляла агрессию к людям, которые подходили к пустующему судну. Зимой катамаран вместе с Петрой перевезли в зоопарк, чьи работники безуспешно пытались подружить её с самцами своего вида, а следующим летом их вернули на водохранилище. Только в 2008 году у Петры нашёлся ухажёр, который оказался неверным и переключился на других самок, после чего она провела ещё одно лето с катамараном, а о дальнейшей её судьбе ничего не известно.</vt:lpstr>
      <vt:lpstr>Аисты во время перелётов могут периодически засыпать, не опускаясь на землю, на время до десяти минут. Уставший аист перемещается в центр косяка, закрывает глаза и дремлет, а сохранять направление и высоту полёта в это время ему помогает обострившийся слух</vt:lpstr>
      <vt:lpstr>Дождевые черви являются основой питания вальдшнепов. Для добывания червяков из земли птицы иногда прибегают к хитрости: они топчутся по земле, имитируя дождь, что и привлекает жертв к поверхности.</vt:lpstr>
      <vt:lpstr>Угадай, что это за птица!!!</vt:lpstr>
      <vt:lpstr>Слайд 23</vt:lpstr>
      <vt:lpstr>Слайд 24</vt:lpstr>
      <vt:lpstr>Слайд 25</vt:lpstr>
      <vt:lpstr>Спасибо за участие в викторине!!!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«БОГОЛЮБОВСКАЯ СРЕДНЯЯ ОБЩЕОБРАЗОВАТЕЛЬНАЯ ШКОЛА»</dc:title>
  <dc:creator>Анастасия</dc:creator>
  <cp:lastModifiedBy>RePack by SPecialiST</cp:lastModifiedBy>
  <cp:revision>19</cp:revision>
  <dcterms:created xsi:type="dcterms:W3CDTF">2013-04-02T15:56:18Z</dcterms:created>
  <dcterms:modified xsi:type="dcterms:W3CDTF">2014-03-03T17:32:06Z</dcterms:modified>
</cp:coreProperties>
</file>