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66" r:id="rId4"/>
    <p:sldId id="272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66759e105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235492781_malchik-tinejjdz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1379015">
            <a:off x="3357554" y="1785926"/>
            <a:ext cx="47863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Изложение</a:t>
            </a:r>
            <a:endParaRPr lang="ru-RU" sz="6000" b="1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420726">
            <a:off x="3614118" y="3654124"/>
            <a:ext cx="45471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18FE5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</a:t>
            </a:r>
            <a:r>
              <a:rPr lang="kk-KZ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СИРОТКА.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1000108"/>
            <a:ext cx="98969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Собаку Жучку заели волки. Остался маленький слепой</a:t>
            </a:r>
          </a:p>
          <a:p>
            <a:r>
              <a:rPr lang="ru-RU" sz="2800" b="1" dirty="0" smtClean="0"/>
              <a:t> щенок. Прозвали его  Сироткой. Щенка подложили</a:t>
            </a:r>
          </a:p>
          <a:p>
            <a:r>
              <a:rPr lang="ru-RU" sz="2800" b="1" dirty="0" smtClean="0"/>
              <a:t> кошке, у которой были маленькие котята. Кошка </a:t>
            </a:r>
          </a:p>
          <a:p>
            <a:r>
              <a:rPr lang="ru-RU" sz="2800" b="1" dirty="0" smtClean="0"/>
              <a:t>обнюхала Сиротку, повертела хвостом  и лизнула</a:t>
            </a:r>
          </a:p>
          <a:p>
            <a:r>
              <a:rPr lang="ru-RU" sz="2800" b="1" dirty="0" smtClean="0"/>
              <a:t>щенка в нос.</a:t>
            </a:r>
          </a:p>
          <a:p>
            <a:r>
              <a:rPr lang="ru-RU" sz="2800" b="1" dirty="0" smtClean="0"/>
              <a:t>Однажды  на Сиротку напала бродячая собака. Тут</a:t>
            </a:r>
          </a:p>
          <a:p>
            <a:r>
              <a:rPr lang="ru-RU" sz="2800" b="1" dirty="0" smtClean="0"/>
              <a:t>появилась кошка. Она схватила Сиротку зубами и </a:t>
            </a:r>
          </a:p>
          <a:p>
            <a:r>
              <a:rPr lang="ru-RU" sz="2800" b="1" dirty="0" smtClean="0"/>
              <a:t>метнулась к высокому пеньку. Цепляясь за кору </a:t>
            </a:r>
          </a:p>
          <a:p>
            <a:r>
              <a:rPr lang="ru-RU" sz="2800" b="1" dirty="0" smtClean="0"/>
              <a:t>когтями, она втащила щенка наверх и прикрыла   </a:t>
            </a:r>
          </a:p>
          <a:p>
            <a:r>
              <a:rPr lang="ru-RU" sz="2800" b="1" dirty="0" smtClean="0"/>
              <a:t>собой.</a:t>
            </a:r>
          </a:p>
          <a:p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28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00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381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00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71604" y="214290"/>
            <a:ext cx="54025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8100" cmpd="sng">
                  <a:solidFill>
                    <a:srgbClr val="00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 на вопросы.</a:t>
            </a:r>
            <a:endParaRPr lang="ru-RU" sz="4800" b="1" dirty="0">
              <a:ln w="38100" cmpd="sng">
                <a:solidFill>
                  <a:srgbClr val="00FF0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14356"/>
            <a:ext cx="8929718" cy="63709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Что </a:t>
            </a:r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случилось с собакой Жучкой?</a:t>
            </a:r>
          </a:p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Как прозвали щенка?</a:t>
            </a:r>
          </a:p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Кому подложили щенка?</a:t>
            </a:r>
          </a:p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Как приняла Сиротку кошка?</a:t>
            </a:r>
          </a:p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Кто напал на   Сиротку?</a:t>
            </a:r>
          </a:p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Как кошка спасла щенка?</a:t>
            </a:r>
          </a:p>
          <a:p>
            <a:r>
              <a:rPr lang="ru-RU" sz="6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sym typeface="Wingdings 2"/>
              </a:rPr>
              <a:t> </a:t>
            </a:r>
            <a:endParaRPr lang="ru-RU" sz="36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sym typeface="Wingdings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1000108"/>
            <a:ext cx="98969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Собаку Жучку заели волки. Остался маленький слепой</a:t>
            </a:r>
          </a:p>
          <a:p>
            <a:r>
              <a:rPr lang="ru-RU" sz="2800" b="1" dirty="0" smtClean="0"/>
              <a:t> щенок. Прозвали его  Сироткой. Щенка подложили</a:t>
            </a:r>
          </a:p>
          <a:p>
            <a:r>
              <a:rPr lang="ru-RU" sz="2800" b="1" dirty="0" smtClean="0"/>
              <a:t> кошке, у которой были маленькие котята. Кошка </a:t>
            </a:r>
          </a:p>
          <a:p>
            <a:r>
              <a:rPr lang="ru-RU" sz="2800" b="1" dirty="0" smtClean="0"/>
              <a:t>обнюхала Сиротку, повертела хвостом  и лизнула</a:t>
            </a:r>
          </a:p>
          <a:p>
            <a:r>
              <a:rPr lang="ru-RU" sz="2800" b="1" dirty="0" smtClean="0"/>
              <a:t>щенка в нос.</a:t>
            </a:r>
          </a:p>
          <a:p>
            <a:r>
              <a:rPr lang="ru-RU" sz="2800" b="1" dirty="0" smtClean="0"/>
              <a:t>Однажды  на Сиротку напала бродячая собака. Тут</a:t>
            </a:r>
          </a:p>
          <a:p>
            <a:r>
              <a:rPr lang="ru-RU" sz="2800" b="1" dirty="0" smtClean="0"/>
              <a:t>Появилась кошка. Она схватила Сиротку зубами и </a:t>
            </a:r>
          </a:p>
          <a:p>
            <a:r>
              <a:rPr lang="ru-RU" sz="2800" b="1" dirty="0" smtClean="0"/>
              <a:t>метнулась к высокому пеньку. Цепляясь за кору </a:t>
            </a:r>
          </a:p>
          <a:p>
            <a:r>
              <a:rPr lang="ru-RU" sz="2800" b="1" dirty="0" smtClean="0"/>
              <a:t>когтями, она втащила щенка наверх и прикрыла   </a:t>
            </a:r>
          </a:p>
          <a:p>
            <a:r>
              <a:rPr lang="ru-RU" sz="2800" b="1" dirty="0" smtClean="0"/>
              <a:t>собой.</a:t>
            </a:r>
          </a:p>
          <a:p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28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00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381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00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519" y="1142984"/>
            <a:ext cx="88631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 написание выделенных букв.</a:t>
            </a:r>
            <a:endParaRPr lang="ru-RU" sz="36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95606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С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бака, мален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ь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кий, сл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пой ,пр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звали,</a:t>
            </a:r>
          </a:p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п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дл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жили, к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тята,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бн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ю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хала,п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в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ртела,</a:t>
            </a:r>
          </a:p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хв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стом, л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знула, 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днажды, бр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дячая,</a:t>
            </a:r>
          </a:p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п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оя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вилась,схв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тила,м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тнулась,ц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пляясь,</a:t>
            </a:r>
          </a:p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к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ра, ко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г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тями, 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в</a:t>
            </a:r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тащила.</a:t>
            </a:r>
          </a:p>
          <a:p>
            <a:r>
              <a:rPr lang="ru-RU" sz="4000" b="1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endParaRPr lang="ru-RU" sz="4000" b="1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488" y="500042"/>
            <a:ext cx="3084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rgbClr val="00FF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Запомни!</a:t>
            </a:r>
            <a:endParaRPr lang="ru-RU" sz="5400" b="1" cap="none" spc="0" dirty="0">
              <a:ln w="900" cmpd="sng">
                <a:solidFill>
                  <a:srgbClr val="00FF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142984"/>
            <a:ext cx="764386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ЗАЕЛИ,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ОДНАЖДЫ, 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ВТАЩИЛА,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33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СОБОЙ.</a:t>
            </a:r>
            <a:endPara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33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1000108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69010" y="214290"/>
            <a:ext cx="373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rgbClr val="00FF00">
                      <a:alpha val="55000"/>
                    </a:srgbClr>
                  </a:solidFill>
                  <a:prstDash val="solid"/>
                </a:ln>
                <a:solidFill>
                  <a:srgbClr val="00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Перескажи.</a:t>
            </a:r>
            <a:endParaRPr lang="ru-RU" sz="5400" b="1" cap="none" spc="0" dirty="0">
              <a:ln w="900" cmpd="sng">
                <a:solidFill>
                  <a:srgbClr val="00FF00">
                    <a:alpha val="55000"/>
                  </a:srgbClr>
                </a:solidFill>
                <a:prstDash val="solid"/>
              </a:ln>
              <a:solidFill>
                <a:srgbClr val="00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85776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88984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Собаку Жучку заели волки. Остался маленький слепой щенок. Прозвали его  Сироткой. Щенка подложили кошке, у которой были маленькие котята. Кошка обнюхала Сиротку, повертела хвостом  и лизнула щенка в нос.</a:t>
            </a:r>
          </a:p>
          <a:p>
            <a:r>
              <a:rPr lang="ru-RU" sz="2800" b="1" dirty="0" smtClean="0"/>
              <a:t>Однажды  на Сиротку напала бродячая собака. Тут</a:t>
            </a:r>
          </a:p>
          <a:p>
            <a:r>
              <a:rPr lang="ru-RU" sz="2800" b="1" dirty="0" smtClean="0"/>
              <a:t>Появилась кошка. Она схватила Сиротку зубами и </a:t>
            </a:r>
          </a:p>
          <a:p>
            <a:r>
              <a:rPr lang="ru-RU" sz="2800" b="1" dirty="0" smtClean="0"/>
              <a:t>метнулась к высокому пеньку. Цепляясь за кору </a:t>
            </a:r>
          </a:p>
          <a:p>
            <a:r>
              <a:rPr lang="ru-RU" sz="2800" b="1" dirty="0" smtClean="0"/>
              <a:t>когтями, она втащила щенка наверх и прикрыла   </a:t>
            </a:r>
          </a:p>
          <a:p>
            <a:r>
              <a:rPr lang="ru-RU" sz="2800" b="1" dirty="0" smtClean="0"/>
              <a:t>собой.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428604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584" y="1052736"/>
            <a:ext cx="725690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Презентацию подготовила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 учитель начальных классов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ГБОУ СОШ №1905 г.МОСКВА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Смирнова Наталья Анатольевна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324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37</cp:revision>
  <dcterms:modified xsi:type="dcterms:W3CDTF">2013-05-06T05:06:03Z</dcterms:modified>
</cp:coreProperties>
</file>