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7"/>
  </p:notesMasterIdLst>
  <p:sldIdLst>
    <p:sldId id="258" r:id="rId4"/>
    <p:sldId id="259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C527-E276-496C-A9E9-D0F9A58953E4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62634-5813-4779-9E58-3C4DE5F9C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6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5A707-C9E7-404E-864E-661C064140A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5A707-C9E7-404E-864E-661C064140A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5A707-C9E7-404E-864E-661C064140A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8C5FF9B2-7773-48DE-B3C1-BDF2FDB66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0459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C88B8-B291-4914-9D7B-32D31A204E92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4611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542A-DA69-49D7-8715-8C6C4555DF9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4508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6743E-FA4C-4813-BB56-FBDE3D136397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8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DB84-9595-4148-8DF3-6DD62D8229D9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0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8C5FF9B2-7773-48DE-B3C1-BDF2FDB66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0459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18AD-D626-47EB-B385-7569E7718A01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6671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860AA-DE47-481B-A1FC-97E672EE97D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12600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C6B0-698D-49E4-B8F7-886971778F41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0117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9184-6E28-4695-9C49-0DFD2C468437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96811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DF0F-F545-4AA9-BAAD-16561A56AD6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7942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18AD-D626-47EB-B385-7569E7718A01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66717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E843-FA31-43F9-B62A-9470B3A2F4D5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53467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C828-D90C-44F4-A4C6-74BB314C5934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25433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27EF5-E61C-4243-88ED-8530B94F8EAF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6190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C88B8-B291-4914-9D7B-32D31A204E92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46112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542A-DA69-49D7-8715-8C6C4555DF9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45082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6743E-FA4C-4813-BB56-FBDE3D136397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85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DB84-9595-4148-8DF3-6DD62D8229D9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09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8C5FF9B2-7773-48DE-B3C1-BDF2FDB66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04593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18AD-D626-47EB-B385-7569E7718A01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66717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860AA-DE47-481B-A1FC-97E672EE97D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1260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860AA-DE47-481B-A1FC-97E672EE97D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12600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C6B0-698D-49E4-B8F7-886971778F41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01176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9184-6E28-4695-9C49-0DFD2C468437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96811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DF0F-F545-4AA9-BAAD-16561A56AD6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79420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E843-FA31-43F9-B62A-9470B3A2F4D5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53467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C828-D90C-44F4-A4C6-74BB314C5934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25433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27EF5-E61C-4243-88ED-8530B94F8EAF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6190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C88B8-B291-4914-9D7B-32D31A204E92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46112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542A-DA69-49D7-8715-8C6C4555DF9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45082"/>
      </p:ext>
    </p:extLst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6743E-FA4C-4813-BB56-FBDE3D136397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85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DB84-9595-4148-8DF3-6DD62D8229D9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C6B0-698D-49E4-B8F7-886971778F41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0117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9184-6E28-4695-9C49-0DFD2C468437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9681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DF0F-F545-4AA9-BAAD-16561A56AD6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7942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E843-FA31-43F9-B62A-9470B3A2F4D5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5346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C828-D90C-44F4-A4C6-74BB314C5934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2543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27EF5-E61C-4243-88ED-8530B94F8EAF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619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  <p:pic>
          <p:nvPicPr>
            <p:cNvPr id="3081" name="Picture 4" descr="minispir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FBA2A-B3AA-4E89-A378-FAFC74065D30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35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  <p:pic>
          <p:nvPicPr>
            <p:cNvPr id="3081" name="Picture 4" descr="minispir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FBA2A-B3AA-4E89-A378-FAFC74065D30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35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  <p:pic>
          <p:nvPicPr>
            <p:cNvPr id="3081" name="Picture 4" descr="minispir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FBA2A-B3AA-4E89-A378-FAFC74065D30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35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med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sz="4000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80" y="404664"/>
            <a:ext cx="78488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183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Участие в профессиональных конкурсах</a:t>
            </a:r>
            <a:endParaRPr lang="ru-RU" sz="4000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rgbClr val="FFFF00"/>
                </a:solidFill>
              </a:rPr>
              <a:t>В 2009 г. принимала участие в дистанционном конкурсе методических разработок учителей начальных классов «Калейдоскоп методических идей» (урок по литературному чтению «</a:t>
            </a:r>
            <a:r>
              <a:rPr lang="ru-RU" sz="2800" dirty="0" err="1">
                <a:solidFill>
                  <a:srgbClr val="FFFF00"/>
                </a:solidFill>
              </a:rPr>
              <a:t>С.Есенин</a:t>
            </a:r>
            <a:r>
              <a:rPr lang="ru-RU" sz="2800" dirty="0">
                <a:solidFill>
                  <a:srgbClr val="FFFF00"/>
                </a:solidFill>
              </a:rPr>
              <a:t> «Пороша».), результаты которого были опубликованы на портале ес1игт.ги   ГОУ ДПО (ПК) С «Мордовский Республиканский Институт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1532183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я портфолио\справка я\img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83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традь">
  <a:themeElements>
    <a:clrScheme name="Тетрадь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традь">
  <a:themeElements>
    <a:clrScheme name="Тетрадь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55</Words>
  <Application>Microsoft Office PowerPoint</Application>
  <PresentationFormat>Экран (4:3)</PresentationFormat>
  <Paragraphs>5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Тетрадь</vt:lpstr>
      <vt:lpstr>1_Тетрадь</vt:lpstr>
      <vt:lpstr>2_Тетрадь</vt:lpstr>
      <vt:lpstr>Презентация PowerPoint</vt:lpstr>
      <vt:lpstr>Участие в профессиональных конкурсах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Admin</cp:lastModifiedBy>
  <cp:revision>5</cp:revision>
  <dcterms:created xsi:type="dcterms:W3CDTF">2012-01-20T12:37:27Z</dcterms:created>
  <dcterms:modified xsi:type="dcterms:W3CDTF">2012-03-11T16:58:08Z</dcterms:modified>
</cp:coreProperties>
</file>