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9"/>
  </p:notesMasterIdLst>
  <p:sldIdLst>
    <p:sldId id="259" r:id="rId3"/>
    <p:sldId id="258" r:id="rId4"/>
    <p:sldId id="260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D2F8B-FC8D-4EAA-99D1-27278B48EE3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7890-1B2A-4C88-AA3F-EDB82B0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5A707-C9E7-404E-864E-661C064140A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8C5FF9B2-7773-48DE-B3C1-BDF2FDB6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045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88B8-B291-4914-9D7B-32D31A204E92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611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542A-DA69-49D7-8715-8C6C4555DF9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508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743E-FA4C-4813-BB56-FBDE3D13639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DB84-9595-4148-8DF3-6DD62D8229D9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8C5FF9B2-7773-48DE-B3C1-BDF2FDB6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0459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18AD-D626-47EB-B385-7569E7718A0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671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60AA-DE47-481B-A1FC-97E672EE97D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260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C6B0-698D-49E4-B8F7-886971778F4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117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9184-6E28-4695-9C49-0DFD2C46843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9681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DF0F-F545-4AA9-BAAD-16561A56AD6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942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18AD-D626-47EB-B385-7569E7718A0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6717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E843-FA31-43F9-B62A-9470B3A2F4D5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3467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C828-D90C-44F4-A4C6-74BB314C5934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5433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7EF5-E61C-4243-88ED-8530B94F8EA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6190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88B8-B291-4914-9D7B-32D31A204E92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6112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542A-DA69-49D7-8715-8C6C4555DF9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5082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743E-FA4C-4813-BB56-FBDE3D13639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DB84-9595-4148-8DF3-6DD62D8229D9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60AA-DE47-481B-A1FC-97E672EE97D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260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C6B0-698D-49E4-B8F7-886971778F4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117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9184-6E28-4695-9C49-0DFD2C46843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9681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DF0F-F545-4AA9-BAAD-16561A56AD63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942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E843-FA31-43F9-B62A-9470B3A2F4D5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346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C828-D90C-44F4-A4C6-74BB314C5934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543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7EF5-E61C-4243-88ED-8530B94F8EA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619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FBA2A-B3AA-4E89-A378-FAFC74065D30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BFAE2"/>
                </a:solidFill>
                <a:cs typeface="Arial" pitchFamily="34" charset="0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FBA2A-B3AA-4E89-A378-FAFC74065D30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Общественная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</a:rPr>
              <a:t>Муниципальный </a:t>
            </a:r>
            <a:r>
              <a:rPr lang="ru-RU" sz="2000" dirty="0">
                <a:solidFill>
                  <a:srgbClr val="FFFF00"/>
                </a:solidFill>
              </a:rPr>
              <a:t>уровень: </a:t>
            </a:r>
            <a:endParaRPr lang="ru-RU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</a:rPr>
              <a:t>Руководитель кафедры начального </a:t>
            </a:r>
            <a:r>
              <a:rPr lang="ru-RU" sz="2000" dirty="0" smtClean="0">
                <a:solidFill>
                  <a:srgbClr val="FFFF00"/>
                </a:solidFill>
              </a:rPr>
              <a:t>образования МОУ СОШ №38;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</a:rPr>
              <a:t>участие в экспертной комиссии по аттестации на первую квалификационную </a:t>
            </a:r>
            <a:r>
              <a:rPr lang="ru-RU" sz="2000" dirty="0" smtClean="0">
                <a:solidFill>
                  <a:srgbClr val="FFFF00"/>
                </a:solidFill>
              </a:rPr>
              <a:t>категорию (с 2006-09г.)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</a:rPr>
              <a:t>участие </a:t>
            </a:r>
            <a:r>
              <a:rPr lang="ru-RU" sz="2000" dirty="0">
                <a:solidFill>
                  <a:srgbClr val="FFFF00"/>
                </a:solidFill>
              </a:rPr>
              <a:t>в работе жюри </a:t>
            </a:r>
            <a:r>
              <a:rPr lang="ru-RU" sz="2000" dirty="0" smtClean="0">
                <a:solidFill>
                  <a:srgbClr val="FFFF00"/>
                </a:solidFill>
              </a:rPr>
              <a:t>муниципальной олимпиады по русскому языку, 2009год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</a:rPr>
              <a:t>участие в работе жюри </a:t>
            </a:r>
            <a:r>
              <a:rPr lang="ru-RU" sz="2000" dirty="0" smtClean="0">
                <a:solidFill>
                  <a:srgbClr val="FFFF00"/>
                </a:solidFill>
              </a:rPr>
              <a:t>муниципального конкурса чтецов, 2011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</a:rPr>
              <a:t>заместитель председателя участковой избирательной комиссии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83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правка 2\img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3448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83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Общественная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FFFF00"/>
                </a:solidFill>
              </a:rPr>
              <a:t>Я являюсь руководителем кафедры начального образования.  Я учусь сама и перенимаю опыт у моих коллег-учителей города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♦♦♦</a:t>
            </a:r>
            <a:r>
              <a:rPr lang="ru-RU" sz="2400" dirty="0">
                <a:solidFill>
                  <a:srgbClr val="FFFF00"/>
                </a:solidFill>
              </a:rPr>
              <a:t>2007-08уч.г. - семинар для руководителей </a:t>
            </a:r>
            <a:r>
              <a:rPr lang="ru-RU" sz="2400" dirty="0" smtClean="0">
                <a:solidFill>
                  <a:srgbClr val="FFFF00"/>
                </a:solidFill>
              </a:rPr>
              <a:t>м/о </a:t>
            </a:r>
            <a:r>
              <a:rPr lang="ru-RU" sz="2400" dirty="0">
                <a:solidFill>
                  <a:srgbClr val="FFFF00"/>
                </a:solidFill>
              </a:rPr>
              <a:t>«Вариативные системы обучения в начальной школе»;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♦♦♦</a:t>
            </a:r>
            <a:r>
              <a:rPr lang="ru-RU" sz="2400" dirty="0">
                <a:solidFill>
                  <a:srgbClr val="FFFF00"/>
                </a:solidFill>
              </a:rPr>
              <a:t>семинар для руководителей </a:t>
            </a:r>
            <a:r>
              <a:rPr lang="ru-RU" sz="2400" dirty="0" smtClean="0">
                <a:solidFill>
                  <a:srgbClr val="FFFF00"/>
                </a:solidFill>
              </a:rPr>
              <a:t>м/о </a:t>
            </a:r>
            <a:r>
              <a:rPr lang="ru-RU" sz="2400" dirty="0">
                <a:solidFill>
                  <a:srgbClr val="FFFF00"/>
                </a:solidFill>
              </a:rPr>
              <a:t>«Формирование профессиональной компетентности учителей начальных классов в условиях введения ФГОС начального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397994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справка 2\img4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8326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50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док атт\справки\учитель\img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4663"/>
            <a:ext cx="6192688" cy="5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7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ок атт\img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19268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33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117</Words>
  <Application>Microsoft Office PowerPoint</Application>
  <PresentationFormat>Экран (4:3)</PresentationFormat>
  <Paragraphs>17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1_Тетрадь</vt:lpstr>
      <vt:lpstr>2_Тетрадь</vt:lpstr>
      <vt:lpstr>Общественная активность</vt:lpstr>
      <vt:lpstr>Презентация PowerPoint</vt:lpstr>
      <vt:lpstr>Общественная активность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Admin</cp:lastModifiedBy>
  <cp:revision>13</cp:revision>
  <dcterms:created xsi:type="dcterms:W3CDTF">2012-01-20T12:51:04Z</dcterms:created>
  <dcterms:modified xsi:type="dcterms:W3CDTF">2012-03-14T16:59:03Z</dcterms:modified>
</cp:coreProperties>
</file>