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5"/>
  </p:notesMasterIdLst>
  <p:sldIdLst>
    <p:sldId id="261" r:id="rId2"/>
    <p:sldId id="263" r:id="rId3"/>
    <p:sldId id="26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01412-50D4-4E0C-8127-EB774617147B}" type="datetimeFigureOut">
              <a:rPr lang="ru-RU" smtClean="0"/>
              <a:t>20.04.2012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27666-3DE3-46B4-A3AA-ED0D925B47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36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C5A707-C9E7-404E-864E-661C064140A0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5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email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solidFill>
                  <a:srgbClr val="FBFAE2"/>
                </a:solidFill>
                <a:cs typeface="Arial" pitchFamily="34" charset="0"/>
              </a:endParaRPr>
            </a:p>
          </p:txBody>
        </p:sp>
        <p:pic>
          <p:nvPicPr>
            <p:cNvPr id="6" name="Picture 4" descr="minispi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8C5FF9B2-7773-48DE-B3C1-BDF2FDB66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30459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C88B8-B291-4914-9D7B-32D31A204E92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046112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5542A-DA69-49D7-8715-8C6C4555DF93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545082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6743E-FA4C-4813-BB56-FBDE3D136397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485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2DB84-9595-4148-8DF3-6DD62D8229D9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20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18AD-D626-47EB-B385-7569E7718A01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966717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860AA-DE47-481B-A1FC-97E672EE97D3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12600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9C6B0-698D-49E4-B8F7-886971778F41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901176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49184-6E28-4695-9C49-0DFD2C468437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596811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DF0F-F545-4AA9-BAAD-16561A56AD63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379420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E843-FA31-43F9-B62A-9470B3A2F4D5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53467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9C828-D90C-44F4-A4C6-74BB314C5934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225433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27EF5-E61C-4243-88ED-8530B94F8EAF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26190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solidFill>
                  <a:srgbClr val="FBFAE2"/>
                </a:solidFill>
                <a:cs typeface="Arial" pitchFamily="34" charset="0"/>
              </a:endParaRPr>
            </a:p>
          </p:txBody>
        </p:sp>
        <p:pic>
          <p:nvPicPr>
            <p:cNvPr id="3081" name="Picture 4" descr="minispir"/>
            <p:cNvPicPr>
              <a:picLocks noChangeAspect="1" noChangeArrowheads="1"/>
            </p:cNvPicPr>
            <p:nvPr/>
          </p:nvPicPr>
          <p:blipFill>
            <a:blip r:embed="rId15" cstate="email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1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>
                <a:solidFill>
                  <a:srgbClr val="FBFAE2"/>
                </a:solidFill>
                <a:cs typeface="Arial" pitchFamily="34" charset="0"/>
              </a:endParaRPr>
            </a:p>
          </p:txBody>
        </p:sp>
      </p:grpSp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996633"/>
              </a:solidFill>
            </a:endParaRP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2FBA2A-B3AA-4E89-A378-FAFC74065D30}" type="slidenum">
              <a:rPr lang="ru-RU">
                <a:solidFill>
                  <a:srgbClr val="996633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9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235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</p:sldLayoutIdLst>
  <p:transition spd="med">
    <p:pull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200" b="1" i="1" dirty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Качество знаний обучающихся по итогам внешнего </a:t>
            </a:r>
            <a:r>
              <a:rPr lang="ru-RU" sz="3200" b="1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мониторинга</a:t>
            </a:r>
            <a:endParaRPr lang="ru-RU" sz="3200" b="1" i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>
                <a:solidFill>
                  <a:srgbClr val="FFFF00"/>
                </a:solidFill>
              </a:rPr>
              <a:t>Процент качества знаний обучающихся по итогам муниципального </a:t>
            </a:r>
            <a:r>
              <a:rPr lang="ru-RU" dirty="0" smtClean="0">
                <a:solidFill>
                  <a:srgbClr val="FFFF00"/>
                </a:solidFill>
              </a:rPr>
              <a:t>мониторинга </a:t>
            </a:r>
            <a:r>
              <a:rPr lang="ru-RU" dirty="0">
                <a:solidFill>
                  <a:srgbClr val="FFFF00"/>
                </a:solidFill>
              </a:rPr>
              <a:t>за </a:t>
            </a:r>
            <a:r>
              <a:rPr lang="ru-RU" dirty="0" err="1">
                <a:solidFill>
                  <a:srgbClr val="FFFF00"/>
                </a:solidFill>
              </a:rPr>
              <a:t>межаттестационный</a:t>
            </a:r>
            <a:r>
              <a:rPr lang="ru-RU" dirty="0">
                <a:solidFill>
                  <a:srgbClr val="FFFF00"/>
                </a:solidFill>
              </a:rPr>
              <a:t> период </a:t>
            </a:r>
            <a:r>
              <a:rPr lang="ru-RU" dirty="0" smtClean="0">
                <a:solidFill>
                  <a:srgbClr val="FFFF00"/>
                </a:solidFill>
              </a:rPr>
              <a:t>– </a:t>
            </a:r>
            <a:r>
              <a:rPr lang="ru-RU" dirty="0" smtClean="0">
                <a:solidFill>
                  <a:srgbClr val="FFFF00"/>
                </a:solidFill>
              </a:rPr>
              <a:t>76,4%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1831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72400" cy="1143000"/>
          </a:xfrm>
        </p:spPr>
        <p:txBody>
          <a:bodyPr/>
          <a:lstStyle/>
          <a:p>
            <a:r>
              <a:rPr lang="ru-RU" sz="3200" i="1" dirty="0">
                <a:solidFill>
                  <a:srgbClr val="FFFF00"/>
                </a:solidFill>
              </a:rPr>
              <a:t>Качество знаний обучающихся по итогам внешнего мониторинга</a:t>
            </a:r>
          </a:p>
        </p:txBody>
      </p:sp>
      <p:pic>
        <p:nvPicPr>
          <p:cNvPr id="1026" name="Picture 2" descr="C:\Documents and Settings\Admin\Рабочий стол\img53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28800"/>
            <a:ext cx="6120680" cy="46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8491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72400" cy="1143000"/>
          </a:xfrm>
        </p:spPr>
        <p:txBody>
          <a:bodyPr/>
          <a:lstStyle/>
          <a:p>
            <a:r>
              <a:rPr lang="ru-RU" sz="3200" i="1" dirty="0">
                <a:solidFill>
                  <a:srgbClr val="FFFF00"/>
                </a:solidFill>
              </a:rPr>
              <a:t>Качество знаний обучающихся по итогам </a:t>
            </a:r>
            <a:r>
              <a:rPr lang="ru-RU" sz="3200" i="1" dirty="0" err="1" smtClean="0">
                <a:solidFill>
                  <a:srgbClr val="FFFF00"/>
                </a:solidFill>
              </a:rPr>
              <a:t>внутришкольного</a:t>
            </a:r>
            <a:r>
              <a:rPr lang="ru-RU" sz="3200" i="1" dirty="0" smtClean="0">
                <a:solidFill>
                  <a:srgbClr val="FFFF00"/>
                </a:solidFill>
              </a:rPr>
              <a:t> </a:t>
            </a:r>
            <a:r>
              <a:rPr lang="ru-RU" sz="3200" i="1" dirty="0">
                <a:solidFill>
                  <a:srgbClr val="FFFF00"/>
                </a:solidFill>
              </a:rPr>
              <a:t>мониторинга</a:t>
            </a:r>
          </a:p>
        </p:txBody>
      </p:sp>
      <p:pic>
        <p:nvPicPr>
          <p:cNvPr id="1026" name="Picture 2" descr="H:\справка 2\img46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2816"/>
            <a:ext cx="640871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82021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Тетрадь">
  <a:themeElements>
    <a:clrScheme name="Тетрадь.pot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Тетрадь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.pot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36</Words>
  <Application>Microsoft Office PowerPoint</Application>
  <PresentationFormat>Экран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4_Тетрадь</vt:lpstr>
      <vt:lpstr>Качество знаний обучающихся по итогам внешнего мониторинга</vt:lpstr>
      <vt:lpstr>Качество знаний обучающихся по итогам внешнего мониторинга</vt:lpstr>
      <vt:lpstr>Качество знаний обучающихся по итогам внутришкольного мониторинга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Admin</cp:lastModifiedBy>
  <cp:revision>18</cp:revision>
  <dcterms:created xsi:type="dcterms:W3CDTF">2012-01-20T12:14:56Z</dcterms:created>
  <dcterms:modified xsi:type="dcterms:W3CDTF">2012-04-20T15:06:29Z</dcterms:modified>
</cp:coreProperties>
</file>