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71" r:id="rId2"/>
    <p:sldId id="260" r:id="rId3"/>
    <p:sldId id="27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45147-1E01-49D9-9300-E3409B204DD5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C4C47-53A1-40C9-BD41-362140E99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2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 descr="02"/>
          <p:cNvSpPr>
            <a:spLocks noChangeArrowheads="1"/>
          </p:cNvSpPr>
          <p:nvPr/>
        </p:nvSpPr>
        <p:spPr bwMode="gray">
          <a:xfrm rot="21127602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 descr="01"/>
          <p:cNvSpPr>
            <a:spLocks noChangeArrowheads="1"/>
          </p:cNvSpPr>
          <p:nvPr/>
        </p:nvSpPr>
        <p:spPr bwMode="gray">
          <a:xfrm rot="2038895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L/O/G/O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4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3B98-A3A6-4F4B-95C4-0E4068D81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6974B-5ACA-4B07-AE7C-8405580B7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6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64F8-7A51-40C5-BFD2-B54B2FE61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7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30DDF-0406-4E6C-9BB8-D5AAFFC460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9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66D5-E69C-4021-A719-2AF5F2E0D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52FB-67EE-4ADD-9AB2-400C55DFDA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5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2A4B3-FD9E-4FA3-9988-541F18936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2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C2AA-AFB0-4BAF-8383-198C30C11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675C2-A8D3-4C74-9827-5713D968A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C40B-8DA3-42B2-B547-87A51BD41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9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FE2A-21B0-4B87-ADB1-D29256644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30" name="Picture 20" descr="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</a:rPr>
              <a:t>www.themegallery.com</a:t>
            </a:r>
          </a:p>
        </p:txBody>
      </p:sp>
      <p:grpSp>
        <p:nvGrpSpPr>
          <p:cNvPr id="1032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3" name="Picture 18" descr="03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039" name="Picture 19" descr="04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B2755-D5F0-46B7-86BD-177B3F2BC8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7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olero script" pitchFamily="66" charset="0"/>
              </a:rPr>
              <a:t>Цели и задачи педагогической деятельности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4500"/>
            <a:ext cx="7344816" cy="459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8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4500"/>
            <a:ext cx="7272808" cy="45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0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" y="-657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95388" y="3415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6" name="Picture 2" descr="H:\справка 2\img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5"/>
            <a:ext cx="7776864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15957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5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School_ani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Admin</cp:lastModifiedBy>
  <cp:revision>14</cp:revision>
  <dcterms:created xsi:type="dcterms:W3CDTF">2012-01-20T11:55:22Z</dcterms:created>
  <dcterms:modified xsi:type="dcterms:W3CDTF">2012-03-27T16:17:16Z</dcterms:modified>
</cp:coreProperties>
</file>