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"/>
  </p:notesMasterIdLst>
  <p:sldIdLst>
    <p:sldId id="256" r:id="rId2"/>
    <p:sldId id="281" r:id="rId3"/>
    <p:sldId id="28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DB2B"/>
    <a:srgbClr val="FFFF00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3190" autoAdjust="0"/>
  </p:normalViewPr>
  <p:slideViewPr>
    <p:cSldViewPr>
      <p:cViewPr>
        <p:scale>
          <a:sx n="70" d="100"/>
          <a:sy n="70" d="100"/>
        </p:scale>
        <p:origin x="-1224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&#1050;&#1072;&#1095;&#1077;&#1089;&#1090;&#1074;&#1086;%20&#1079;&#1085;&#1072;&#1085;&#1080;&#1081;%20&#1086;&#1073;&#1091;&#1095;&#1072;&#1102;&#1097;&#1080;&#1093;&#1089;&#1103;%20&#1087;&#1086;%20&#1080;&#1090;&#1086;&#1075;&#1072;&#1084;%20&#1074;&#1085;&#1077;&#1096;&#1085;&#1077;&#1075;&#1086;%20&#1084;&#1086;&#1085;&#1080;&#1090;&#1086;&#1088;&#1080;&#1085;&#1075;&#1072;.pptx" TargetMode="External"/><Relationship Id="rId3" Type="http://schemas.openxmlformats.org/officeDocument/2006/relationships/hyperlink" Target="&#1086;&#1073;&#1097;&#1077;&#1089;&#1090;&#1074;&#1077;&#1085;&#1085;&#1072;&#1103;%20&#1076;&#1077;&#1103;&#1090;&#1077;&#1083;&#1100;&#1085;&#1086;&#1089;&#1090;&#1100;.pptx" TargetMode="External"/><Relationship Id="rId7" Type="http://schemas.openxmlformats.org/officeDocument/2006/relationships/hyperlink" Target="&#1055;&#1086;&#1079;&#1080;&#1090;&#1080;&#1074;&#1085;&#1099;&#1077;%20&#1088;&#1077;&#1079;&#1091;&#1083;&#1100;&#1090;&#1072;&#1090;&#1099;%20&#1074;&#1085;&#1077;&#1091;&#1088;&#1086;&#1095;&#1085;&#1086;&#1081;%20&#1076;&#1077;&#1103;&#1090;&#1077;&#1083;&#1100;&#1085;&#1086;&#1089;&#1090;&#1080;%20&#1086;&#1073;&#1091;&#1095;&#1072;&#1102;&#1097;&#1080;&#1093;&#1089;&#1103;.pptx" TargetMode="External"/><Relationship Id="rId2" Type="http://schemas.openxmlformats.org/officeDocument/2006/relationships/hyperlink" Target="&#1091;&#1088;&#1086;&#1082;&#1080;.pptx" TargetMode="External"/><Relationship Id="rId1" Type="http://schemas.openxmlformats.org/officeDocument/2006/relationships/hyperlink" Target="&#1080;&#1085;&#1085;&#1086;&#1074;&#1072;&#1094;&#1080;&#1086;&#1085;&#1085;&#1099;&#1081;%20&#1086;&#1087;&#1099;&#1090;.pptx" TargetMode="External"/><Relationship Id="rId6" Type="http://schemas.openxmlformats.org/officeDocument/2006/relationships/hyperlink" Target="&#1087;&#1088;&#1086;&#1077;&#1082;&#1090;&#1085;&#1086;-&#1080;&#1089;&#1089;&#1083;&#1077;&#1076;&#1086;&#1074;&#1072;&#1090;&#1077;&#1083;&#1100;&#1089;&#1082;&#1072;&#1103;%20&#1076;&#1077;&#1103;&#1090;&#1077;&#1083;&#1100;&#1085;&#1086;&#1089;&#1090;&#1100;.pptx" TargetMode="External"/><Relationship Id="rId5" Type="http://schemas.openxmlformats.org/officeDocument/2006/relationships/hyperlink" Target="&#1087;&#1091;&#1073;&#1083;&#1080;&#1082;&#1072;&#1094;&#1080;&#1080;.pptx" TargetMode="External"/><Relationship Id="rId10" Type="http://schemas.openxmlformats.org/officeDocument/2006/relationships/image" Target="../media/image5.png"/><Relationship Id="rId4" Type="http://schemas.openxmlformats.org/officeDocument/2006/relationships/hyperlink" Target="&#1082;&#1086;&#1085;&#1092;&#1077;&#1088;&#1077;&#1085;&#1094;&#1080;&#1080;.pptx" TargetMode="External"/><Relationship Id="rId9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&#1047;&#1074;&#1072;&#1085;&#1080;&#1103;,%20&#1085;&#1072;&#1075;&#1088;&#1072;&#1076;&#1099;,%20&#1087;&#1086;&#1086;&#1097;&#1088;&#1077;&#1085;&#1080;&#1103;%20&#1080;%20&#1073;&#1083;&#1072;&#1075;&#1086;&#1076;&#1072;&#1088;&#1085;&#1086;&#1089;&#1090;&#1080;.pptx" TargetMode="External"/><Relationship Id="rId2" Type="http://schemas.openxmlformats.org/officeDocument/2006/relationships/hyperlink" Target="&#1059;&#1095;&#1072;&#1089;&#1090;&#1080;&#1077;%20&#1074;%20&#1087;&#1088;&#1086;&#1092;&#1077;&#1089;&#1089;&#1080;&#1086;&#1085;&#1072;&#1083;&#1100;&#1085;&#1099;&#1093;%20&#1082;&#1086;&#1085;&#1082;&#1091;&#1088;&#1089;&#1072;&#1093;.pptx" TargetMode="External"/><Relationship Id="rId1" Type="http://schemas.openxmlformats.org/officeDocument/2006/relationships/hyperlink" Target="&#1076;&#1086;&#1089;&#1090;&#1080;&#1078;&#1077;&#1085;&#1080;&#1103;.pptx" TargetMode="External"/><Relationship Id="rId5" Type="http://schemas.openxmlformats.org/officeDocument/2006/relationships/image" Target="../media/image5.png"/><Relationship Id="rId4" Type="http://schemas.openxmlformats.org/officeDocument/2006/relationships/hyperlink" Target="&#1082;&#1091;&#1088;&#1089;&#1099;%20&#1087;&#1086;&#1074;&#1099;&#1096;&#1077;&#1085;&#1080;&#1103;%20&#1082;&#1074;&#1072;&#1083;&#1080;&#1092;&#1080;&#1082;&#1072;&#1094;&#1080;&#1080;.pptx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&#1082;&#1086;&#1085;&#1092;&#1077;&#1088;&#1077;&#1085;&#1094;&#1080;&#1080;.pptx" TargetMode="External"/><Relationship Id="rId3" Type="http://schemas.openxmlformats.org/officeDocument/2006/relationships/hyperlink" Target="&#1050;&#1072;&#1095;&#1077;&#1089;&#1090;&#1074;&#1086;%20&#1079;&#1085;&#1072;&#1085;&#1080;&#1081;%20&#1086;&#1073;&#1091;&#1095;&#1072;&#1102;&#1097;&#1080;&#1093;&#1089;&#1103;%20&#1087;&#1086;%20&#1080;&#1090;&#1086;&#1075;&#1072;&#1084;%20&#1074;&#1085;&#1077;&#1096;&#1085;&#1077;&#1075;&#1086;%20&#1084;&#1086;&#1085;&#1080;&#1090;&#1086;&#1088;&#1080;&#1085;&#1075;&#1072;.pptx" TargetMode="External"/><Relationship Id="rId7" Type="http://schemas.openxmlformats.org/officeDocument/2006/relationships/hyperlink" Target="&#1087;&#1091;&#1073;&#1083;&#1080;&#1082;&#1072;&#1094;&#1080;&#1080;.pptx" TargetMode="External"/><Relationship Id="rId2" Type="http://schemas.openxmlformats.org/officeDocument/2006/relationships/image" Target="../media/image4.png"/><Relationship Id="rId1" Type="http://schemas.openxmlformats.org/officeDocument/2006/relationships/hyperlink" Target="&#1080;&#1085;&#1085;&#1086;&#1074;&#1072;&#1094;&#1080;&#1086;&#1085;&#1085;&#1099;&#1081;%20&#1086;&#1087;&#1099;&#1090;.pptx" TargetMode="External"/><Relationship Id="rId6" Type="http://schemas.openxmlformats.org/officeDocument/2006/relationships/image" Target="../media/image5.png"/><Relationship Id="rId5" Type="http://schemas.openxmlformats.org/officeDocument/2006/relationships/hyperlink" Target="&#1087;&#1088;&#1086;&#1077;&#1082;&#1090;&#1085;&#1086;-&#1080;&#1089;&#1089;&#1083;&#1077;&#1076;&#1086;&#1074;&#1072;&#1090;&#1077;&#1083;&#1100;&#1089;&#1082;&#1072;&#1103;%20&#1076;&#1077;&#1103;&#1090;&#1077;&#1083;&#1100;&#1085;&#1086;&#1089;&#1090;&#1100;.pptx" TargetMode="External"/><Relationship Id="rId10" Type="http://schemas.openxmlformats.org/officeDocument/2006/relationships/hyperlink" Target="&#1091;&#1088;&#1086;&#1082;&#1080;.pptx" TargetMode="External"/><Relationship Id="rId4" Type="http://schemas.openxmlformats.org/officeDocument/2006/relationships/hyperlink" Target="&#1055;&#1086;&#1079;&#1080;&#1090;&#1080;&#1074;&#1085;&#1099;&#1077;%20&#1088;&#1077;&#1079;&#1091;&#1083;&#1100;&#1090;&#1072;&#1090;&#1099;%20&#1074;&#1085;&#1077;&#1091;&#1088;&#1086;&#1095;&#1085;&#1086;&#1081;%20&#1076;&#1077;&#1103;&#1090;&#1077;&#1083;&#1100;&#1085;&#1086;&#1089;&#1090;&#1080;%20&#1086;&#1073;&#1091;&#1095;&#1072;&#1102;&#1097;&#1080;&#1093;&#1089;&#1103;.pptx" TargetMode="External"/><Relationship Id="rId9" Type="http://schemas.openxmlformats.org/officeDocument/2006/relationships/hyperlink" Target="&#1086;&#1073;&#1097;&#1077;&#1089;&#1090;&#1074;&#1077;&#1085;&#1085;&#1072;&#1103;%20&#1076;&#1077;&#1103;&#1090;&#1077;&#1083;&#1100;&#1085;&#1086;&#1089;&#1090;&#1100;.pptx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&#1047;&#1074;&#1072;&#1085;&#1080;&#1103;,%20&#1085;&#1072;&#1075;&#1088;&#1072;&#1076;&#1099;,%20&#1087;&#1086;&#1086;&#1097;&#1088;&#1077;&#1085;&#1080;&#1103;%20&#1080;%20&#1073;&#1083;&#1072;&#1075;&#1086;&#1076;&#1072;&#1088;&#1085;&#1086;&#1089;&#1090;&#1080;.pptx" TargetMode="External"/><Relationship Id="rId2" Type="http://schemas.openxmlformats.org/officeDocument/2006/relationships/hyperlink" Target="&#1059;&#1095;&#1072;&#1089;&#1090;&#1080;&#1077;%20&#1074;%20&#1087;&#1088;&#1086;&#1092;&#1077;&#1089;&#1089;&#1080;&#1086;&#1085;&#1072;&#1083;&#1100;&#1085;&#1099;&#1093;%20&#1082;&#1086;&#1085;&#1082;&#1091;&#1088;&#1089;&#1072;&#1093;.pptx" TargetMode="External"/><Relationship Id="rId1" Type="http://schemas.openxmlformats.org/officeDocument/2006/relationships/hyperlink" Target="&#1076;&#1086;&#1089;&#1090;&#1080;&#1078;&#1077;&#1085;&#1080;&#1103;.pptx" TargetMode="External"/><Relationship Id="rId5" Type="http://schemas.openxmlformats.org/officeDocument/2006/relationships/image" Target="../media/image5.png"/><Relationship Id="rId4" Type="http://schemas.openxmlformats.org/officeDocument/2006/relationships/hyperlink" Target="&#1082;&#1091;&#1088;&#1089;&#1099;%20&#1087;&#1086;&#1074;&#1099;&#1096;&#1077;&#1085;&#1080;&#1103;%20&#1082;&#1074;&#1072;&#1083;&#1080;&#1092;&#1080;&#1082;&#1072;&#1094;&#1080;&#1080;.ppt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98951E-2C66-4FF0-BB95-3251DB244FEA}" type="doc">
      <dgm:prSet loTypeId="urn:microsoft.com/office/officeart/2005/8/layout/vList4#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69D2DB-2BF8-4D40-9E67-C0FE8AEC2203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tx1">
              <a:lumMod val="90000"/>
            </a:schemeClr>
          </a:solidFill>
        </a:ln>
      </dgm:spPr>
      <dgm:t>
        <a:bodyPr/>
        <a:lstStyle/>
        <a:p>
          <a:endParaRPr lang="ru-RU" sz="2800" b="1" i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5B11EE1-A15C-4645-A2AA-642E3D4BB3D7}" type="parTrans" cxnId="{78E6698D-A02F-4CAF-B6D5-89377A11E300}">
      <dgm:prSet/>
      <dgm:spPr/>
      <dgm:t>
        <a:bodyPr/>
        <a:lstStyle/>
        <a:p>
          <a:endParaRPr lang="ru-RU"/>
        </a:p>
      </dgm:t>
    </dgm:pt>
    <dgm:pt modelId="{162C8FCE-A103-45CD-A9FD-C537A72D657C}" type="sibTrans" cxnId="{78E6698D-A02F-4CAF-B6D5-89377A11E300}">
      <dgm:prSet/>
      <dgm:spPr/>
      <dgm:t>
        <a:bodyPr/>
        <a:lstStyle/>
        <a:p>
          <a:endParaRPr lang="ru-RU"/>
        </a:p>
      </dgm:t>
    </dgm:pt>
    <dgm:pt modelId="{3118884F-6857-4B58-B540-4BD2049ECFDF}">
      <dgm:prSet phldrT="[Текст]" custT="1"/>
      <dgm:spPr/>
      <dgm:t>
        <a:bodyPr/>
        <a:lstStyle/>
        <a:p>
          <a:r>
            <a:rPr lang="ru-RU" sz="2400" b="1" i="1" dirty="0" smtClean="0"/>
            <a:t>.</a:t>
          </a:r>
          <a:r>
            <a:rPr lang="ru-RU" sz="2400" b="1" i="1" dirty="0" smtClean="0">
              <a:hlinkClick xmlns:r="http://schemas.openxmlformats.org/officeDocument/2006/relationships" r:id="rId1" action="ppaction://hlinkpres?slideindex=1&amp;slidetitle="/>
            </a:rPr>
            <a:t> </a:t>
          </a:r>
          <a:r>
            <a:rPr lang="ru-RU" sz="2400" b="1" dirty="0" smtClean="0">
              <a:hlinkClick xmlns:r="http://schemas.openxmlformats.org/officeDocument/2006/relationships" r:id="rId1" action="ppaction://hlinkpres?slideindex=1&amp;slidetitle="/>
            </a:rPr>
            <a:t>Представление собственного инновационного педагогического опыта</a:t>
          </a:r>
          <a:endParaRPr lang="ru-RU" sz="2000" b="1" i="1" dirty="0">
            <a:solidFill>
              <a:schemeClr val="bg1"/>
            </a:solidFill>
          </a:endParaRPr>
        </a:p>
      </dgm:t>
    </dgm:pt>
    <dgm:pt modelId="{453735AB-8E24-4BCC-93F3-46565F971F44}" type="parTrans" cxnId="{9D2EDAB2-43E5-4E8D-AADF-48332D2C04A1}">
      <dgm:prSet/>
      <dgm:spPr/>
      <dgm:t>
        <a:bodyPr/>
        <a:lstStyle/>
        <a:p>
          <a:endParaRPr lang="ru-RU"/>
        </a:p>
      </dgm:t>
    </dgm:pt>
    <dgm:pt modelId="{C256CEA0-2BB7-42F7-A04C-9B272F31D9AA}" type="sibTrans" cxnId="{9D2EDAB2-43E5-4E8D-AADF-48332D2C04A1}">
      <dgm:prSet/>
      <dgm:spPr/>
      <dgm:t>
        <a:bodyPr/>
        <a:lstStyle/>
        <a:p>
          <a:endParaRPr lang="ru-RU"/>
        </a:p>
      </dgm:t>
    </dgm:pt>
    <dgm:pt modelId="{8451BFCD-522F-43B6-A9BA-1CEE6DEA7DFB}">
      <dgm:prSet custT="1"/>
      <dgm:spPr/>
      <dgm:t>
        <a:bodyPr/>
        <a:lstStyle/>
        <a:p>
          <a:endParaRPr lang="ru-RU" sz="2000" b="1" i="1" dirty="0"/>
        </a:p>
      </dgm:t>
    </dgm:pt>
    <dgm:pt modelId="{880B8FB1-63FA-4AC0-9A33-03E9C53276D1}" type="parTrans" cxnId="{9513739D-260E-48F5-B040-3F1567F8E65A}">
      <dgm:prSet/>
      <dgm:spPr/>
      <dgm:t>
        <a:bodyPr/>
        <a:lstStyle/>
        <a:p>
          <a:endParaRPr lang="ru-RU"/>
        </a:p>
      </dgm:t>
    </dgm:pt>
    <dgm:pt modelId="{26B9732C-327E-4F29-9940-8BBC9793EF8D}" type="sibTrans" cxnId="{9513739D-260E-48F5-B040-3F1567F8E65A}">
      <dgm:prSet/>
      <dgm:spPr/>
      <dgm:t>
        <a:bodyPr/>
        <a:lstStyle/>
        <a:p>
          <a:endParaRPr lang="ru-RU"/>
        </a:p>
      </dgm:t>
    </dgm:pt>
    <dgm:pt modelId="{D977D993-473A-428D-8D3D-6F074354A338}">
      <dgm:prSet/>
      <dgm:spPr/>
      <dgm:t>
        <a:bodyPr/>
        <a:lstStyle/>
        <a:p>
          <a:r>
            <a:rPr lang="ru-RU" sz="3600" b="1" i="1" dirty="0" smtClean="0">
              <a:hlinkClick xmlns:r="http://schemas.openxmlformats.org/officeDocument/2006/relationships" r:id="rId2" action="ppaction://hlinkpres?slideindex=1&amp;slidetitle="/>
            </a:rPr>
            <a:t>Позитивные результаты в качестве классного руководителя</a:t>
          </a:r>
          <a:endParaRPr lang="ru-RU" sz="3600" b="1" i="1" dirty="0"/>
        </a:p>
      </dgm:t>
    </dgm:pt>
    <dgm:pt modelId="{F2A30F09-9439-43F4-BA94-3136B8CB2F92}">
      <dgm:prSet/>
      <dgm:spPr/>
      <dgm:t>
        <a:bodyPr/>
        <a:lstStyle/>
        <a:p>
          <a:r>
            <a:rPr lang="ru-RU" sz="3600" b="1" i="1" dirty="0" smtClean="0">
              <a:hlinkClick xmlns:r="http://schemas.openxmlformats.org/officeDocument/2006/relationships" r:id="rId3" action="ppaction://hlinkpres?slideindex=1&amp;slidetitle="/>
            </a:rPr>
            <a:t>Общественная активность</a:t>
          </a:r>
          <a:endParaRPr lang="ru-RU" sz="3600" b="1" i="1" dirty="0"/>
        </a:p>
      </dgm:t>
    </dgm:pt>
    <dgm:pt modelId="{8FD5D584-3C20-4C12-B490-BA6942E1AB3A}">
      <dgm:prSet/>
      <dgm:spPr/>
      <dgm:t>
        <a:bodyPr/>
        <a:lstStyle/>
        <a:p>
          <a:r>
            <a:rPr lang="ru-RU" sz="3600" b="1" i="1" dirty="0" smtClean="0">
              <a:hlinkClick xmlns:r="http://schemas.openxmlformats.org/officeDocument/2006/relationships" r:id="rId4" action="ppaction://hlinkpres?slideindex=1&amp;slidetitle="/>
            </a:rPr>
            <a:t>Выступления на научно-практических конференциях, семинарах-практикумах</a:t>
          </a:r>
          <a:endParaRPr lang="ru-RU" sz="3600" b="1" i="1" dirty="0"/>
        </a:p>
      </dgm:t>
    </dgm:pt>
    <dgm:pt modelId="{A120DAAD-E43F-4E51-94DB-291B3FA73F00}">
      <dgm:prSet/>
      <dgm:spPr/>
      <dgm:t>
        <a:bodyPr/>
        <a:lstStyle/>
        <a:p>
          <a:r>
            <a:rPr lang="ru-RU" sz="3600" b="1" i="1" dirty="0" smtClean="0">
              <a:hlinkClick xmlns:r="http://schemas.openxmlformats.org/officeDocument/2006/relationships" r:id="rId5" action="ppaction://hlinkpres?slideindex=1&amp;slidetitle="/>
            </a:rPr>
            <a:t>Наличие публикаций </a:t>
          </a:r>
          <a:endParaRPr lang="ru-RU" sz="3600" b="1" i="1" dirty="0"/>
        </a:p>
      </dgm:t>
    </dgm:pt>
    <dgm:pt modelId="{C1E8AEB2-103A-4B2F-9F55-AE5DE071282B}">
      <dgm:prSet/>
      <dgm:spPr/>
      <dgm:t>
        <a:bodyPr/>
        <a:lstStyle/>
        <a:p>
          <a:endParaRPr lang="ru-RU" sz="4600" dirty="0"/>
        </a:p>
      </dgm:t>
    </dgm:pt>
    <dgm:pt modelId="{79446522-17C4-428B-BAE6-8739958A3C35}" type="sibTrans" cxnId="{1C0F9C44-E4A4-4E11-A3E5-28A18C07DBD1}">
      <dgm:prSet/>
      <dgm:spPr/>
      <dgm:t>
        <a:bodyPr/>
        <a:lstStyle/>
        <a:p>
          <a:endParaRPr lang="ru-RU"/>
        </a:p>
      </dgm:t>
    </dgm:pt>
    <dgm:pt modelId="{FAB8467D-0553-4318-9A2D-07CD1855A810}" type="parTrans" cxnId="{1C0F9C44-E4A4-4E11-A3E5-28A18C07DBD1}">
      <dgm:prSet/>
      <dgm:spPr/>
      <dgm:t>
        <a:bodyPr/>
        <a:lstStyle/>
        <a:p>
          <a:endParaRPr lang="ru-RU"/>
        </a:p>
      </dgm:t>
    </dgm:pt>
    <dgm:pt modelId="{C1A7071F-3A53-432E-8FDF-A1209D7448B5}" type="sibTrans" cxnId="{C2148944-5F57-4207-B741-BB7E6FDD3688}">
      <dgm:prSet/>
      <dgm:spPr/>
      <dgm:t>
        <a:bodyPr/>
        <a:lstStyle/>
        <a:p>
          <a:endParaRPr lang="ru-RU"/>
        </a:p>
      </dgm:t>
    </dgm:pt>
    <dgm:pt modelId="{FD461C38-AFBF-4011-B8BB-FA6C0E194B55}" type="parTrans" cxnId="{C2148944-5F57-4207-B741-BB7E6FDD3688}">
      <dgm:prSet/>
      <dgm:spPr/>
      <dgm:t>
        <a:bodyPr/>
        <a:lstStyle/>
        <a:p>
          <a:endParaRPr lang="ru-RU"/>
        </a:p>
      </dgm:t>
    </dgm:pt>
    <dgm:pt modelId="{7D293FE6-CE57-43A7-BBE5-CDE4885DD60B}" type="sibTrans" cxnId="{48518051-2943-459F-A9BB-29B8E3B25F76}">
      <dgm:prSet/>
      <dgm:spPr/>
      <dgm:t>
        <a:bodyPr/>
        <a:lstStyle/>
        <a:p>
          <a:endParaRPr lang="ru-RU"/>
        </a:p>
      </dgm:t>
    </dgm:pt>
    <dgm:pt modelId="{5703D614-7C27-43F0-AE1C-83A355533A28}" type="parTrans" cxnId="{48518051-2943-459F-A9BB-29B8E3B25F76}">
      <dgm:prSet/>
      <dgm:spPr/>
      <dgm:t>
        <a:bodyPr/>
        <a:lstStyle/>
        <a:p>
          <a:endParaRPr lang="ru-RU"/>
        </a:p>
      </dgm:t>
    </dgm:pt>
    <dgm:pt modelId="{41579D16-B9CD-444C-94AD-C9134A64E8F6}" type="sibTrans" cxnId="{AD4250B4-071B-4F13-B011-C8B86F850748}">
      <dgm:prSet/>
      <dgm:spPr/>
      <dgm:t>
        <a:bodyPr/>
        <a:lstStyle/>
        <a:p>
          <a:endParaRPr lang="ru-RU"/>
        </a:p>
      </dgm:t>
    </dgm:pt>
    <dgm:pt modelId="{4E469C42-A260-4D81-A631-FFD3EC8F6B35}" type="parTrans" cxnId="{AD4250B4-071B-4F13-B011-C8B86F850748}">
      <dgm:prSet/>
      <dgm:spPr/>
      <dgm:t>
        <a:bodyPr/>
        <a:lstStyle/>
        <a:p>
          <a:endParaRPr lang="ru-RU"/>
        </a:p>
      </dgm:t>
    </dgm:pt>
    <dgm:pt modelId="{A480ACE0-9B34-44FB-97E0-73B4D284263F}" type="sibTrans" cxnId="{90C27F18-FDC7-4F67-87B2-7518021069FE}">
      <dgm:prSet/>
      <dgm:spPr/>
      <dgm:t>
        <a:bodyPr/>
        <a:lstStyle/>
        <a:p>
          <a:endParaRPr lang="ru-RU"/>
        </a:p>
      </dgm:t>
    </dgm:pt>
    <dgm:pt modelId="{E264D78E-78C0-4243-B050-55CFF9EAC28A}" type="parTrans" cxnId="{90C27F18-FDC7-4F67-87B2-7518021069FE}">
      <dgm:prSet/>
      <dgm:spPr/>
      <dgm:t>
        <a:bodyPr/>
        <a:lstStyle/>
        <a:p>
          <a:endParaRPr lang="ru-RU"/>
        </a:p>
      </dgm:t>
    </dgm:pt>
    <dgm:pt modelId="{1B2959A8-652B-46A4-B514-5A84BB2C798A}">
      <dgm:prSet phldrT="[Текст]" custT="1"/>
      <dgm:spPr/>
      <dgm:t>
        <a:bodyPr/>
        <a:lstStyle/>
        <a:p>
          <a:r>
            <a:rPr lang="ru-RU" sz="1600" b="1" i="1" dirty="0" smtClean="0">
              <a:hlinkClick xmlns:r="http://schemas.openxmlformats.org/officeDocument/2006/relationships" r:id="rId6" action="ppaction://hlinkpres?slideindex=1&amp;slidetitle="/>
            </a:rPr>
            <a:t>Позитивные результаты внеурочной  деятельности по предметам</a:t>
          </a:r>
          <a:r>
            <a:rPr lang="ru-RU" sz="1600" b="1" i="1" dirty="0" smtClean="0"/>
            <a:t>.</a:t>
          </a:r>
          <a:endParaRPr lang="ru-RU" sz="1600" b="1" i="1" dirty="0"/>
        </a:p>
      </dgm:t>
    </dgm:pt>
    <dgm:pt modelId="{B7697267-8FA3-47E7-B006-944834D2FE9F}">
      <dgm:prSet phldrT="[Текст]" custT="1"/>
      <dgm:spPr/>
      <dgm:t>
        <a:bodyPr/>
        <a:lstStyle/>
        <a:p>
          <a:r>
            <a:rPr lang="ru-RU" sz="1600" b="1" i="1" dirty="0" smtClean="0">
              <a:hlinkClick xmlns:r="http://schemas.openxmlformats.org/officeDocument/2006/relationships" r:id="rId7" action="ppaction://hlinkpres?slideindex=1&amp;slidetitle="/>
            </a:rPr>
            <a:t>Всероссийские предметные олимпиады и конкурсы</a:t>
          </a:r>
          <a:endParaRPr lang="ru-RU" sz="1600" b="1" i="1" dirty="0"/>
        </a:p>
      </dgm:t>
    </dgm:pt>
    <dgm:pt modelId="{6F54E7B6-4DCE-4342-A859-01DD5A8F0601}">
      <dgm:prSet phldrT="[Текст]" custT="1"/>
      <dgm:spPr/>
      <dgm:t>
        <a:bodyPr/>
        <a:lstStyle/>
        <a:p>
          <a:r>
            <a:rPr lang="ru-RU" sz="1600" b="1" i="1" dirty="0" smtClean="0">
              <a:hlinkClick xmlns:r="http://schemas.openxmlformats.org/officeDocument/2006/relationships" r:id="rId8" action="ppaction://hlinkpres?slideindex=1&amp;slidetitle="/>
            </a:rPr>
            <a:t>Качество знаний по  итогам  внешнего мониторинга</a:t>
          </a:r>
          <a:endParaRPr lang="ru-RU" sz="1600" b="1" i="1" dirty="0"/>
        </a:p>
      </dgm:t>
    </dgm:pt>
    <dgm:pt modelId="{81E5686D-CDC5-41A2-AEAB-9EB9A1C92A71}">
      <dgm:prSet phldrT="[Текст]"/>
      <dgm:spPr/>
      <dgm:t>
        <a:bodyPr/>
        <a:lstStyle/>
        <a:p>
          <a:endParaRPr lang="ru-RU" sz="17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FCFC615-72FC-4D9D-90A8-C17171E38751}" type="sibTrans" cxnId="{F8E74F3A-DC4F-488E-A5DF-021C348AE4D7}">
      <dgm:prSet/>
      <dgm:spPr/>
      <dgm:t>
        <a:bodyPr/>
        <a:lstStyle/>
        <a:p>
          <a:endParaRPr lang="ru-RU"/>
        </a:p>
      </dgm:t>
    </dgm:pt>
    <dgm:pt modelId="{E5B5CFC1-5D58-4EFE-969A-34D804332021}" type="parTrans" cxnId="{F8E74F3A-DC4F-488E-A5DF-021C348AE4D7}">
      <dgm:prSet/>
      <dgm:spPr/>
      <dgm:t>
        <a:bodyPr/>
        <a:lstStyle/>
        <a:p>
          <a:endParaRPr lang="ru-RU"/>
        </a:p>
      </dgm:t>
    </dgm:pt>
    <dgm:pt modelId="{75A58B72-DF31-409B-8DDB-9425E65EEE3D}" type="sibTrans" cxnId="{D7A5AB53-8412-44C9-85E5-49549A238B02}">
      <dgm:prSet/>
      <dgm:spPr/>
      <dgm:t>
        <a:bodyPr/>
        <a:lstStyle/>
        <a:p>
          <a:endParaRPr lang="ru-RU"/>
        </a:p>
      </dgm:t>
    </dgm:pt>
    <dgm:pt modelId="{F3F66B95-3D93-4A8E-88B2-670FFAFA59EB}" type="parTrans" cxnId="{D7A5AB53-8412-44C9-85E5-49549A238B02}">
      <dgm:prSet/>
      <dgm:spPr/>
      <dgm:t>
        <a:bodyPr/>
        <a:lstStyle/>
        <a:p>
          <a:endParaRPr lang="ru-RU"/>
        </a:p>
      </dgm:t>
    </dgm:pt>
    <dgm:pt modelId="{80F905C1-C6B8-41E4-8949-7A9F00F2751C}" type="sibTrans" cxnId="{40F2D988-C18A-466B-9A0D-A1B11717EF76}">
      <dgm:prSet/>
      <dgm:spPr/>
      <dgm:t>
        <a:bodyPr/>
        <a:lstStyle/>
        <a:p>
          <a:endParaRPr lang="ru-RU"/>
        </a:p>
      </dgm:t>
    </dgm:pt>
    <dgm:pt modelId="{8D2C17C3-2801-45C6-989E-1DF84B9ED66A}" type="parTrans" cxnId="{40F2D988-C18A-466B-9A0D-A1B11717EF76}">
      <dgm:prSet/>
      <dgm:spPr/>
      <dgm:t>
        <a:bodyPr/>
        <a:lstStyle/>
        <a:p>
          <a:endParaRPr lang="ru-RU"/>
        </a:p>
      </dgm:t>
    </dgm:pt>
    <dgm:pt modelId="{569674F2-7DE1-457F-A46A-DD5566AE9ED1}" type="sibTrans" cxnId="{1E87C87D-E267-4994-A84E-88258212CCCF}">
      <dgm:prSet/>
      <dgm:spPr/>
      <dgm:t>
        <a:bodyPr/>
        <a:lstStyle/>
        <a:p>
          <a:endParaRPr lang="ru-RU"/>
        </a:p>
      </dgm:t>
    </dgm:pt>
    <dgm:pt modelId="{318DAC4C-00F5-4EFC-9084-6F730BA65C6B}" type="parTrans" cxnId="{1E87C87D-E267-4994-A84E-88258212CCCF}">
      <dgm:prSet/>
      <dgm:spPr/>
      <dgm:t>
        <a:bodyPr/>
        <a:lstStyle/>
        <a:p>
          <a:endParaRPr lang="ru-RU"/>
        </a:p>
      </dgm:t>
    </dgm:pt>
    <dgm:pt modelId="{10E5959D-56CE-461D-8AF7-8BD6D25E80D1}" type="pres">
      <dgm:prSet presAssocID="{0398951E-2C66-4FF0-BB95-3251DB244FE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A809F6-A062-4D3E-995A-AF4633C2F122}" type="pres">
      <dgm:prSet presAssocID="{1C69D2DB-2BF8-4D40-9E67-C0FE8AEC2203}" presName="comp" presStyleCnt="0"/>
      <dgm:spPr/>
    </dgm:pt>
    <dgm:pt modelId="{7BAB143A-65FA-4CA1-8BDD-4EEC9CDA291E}" type="pres">
      <dgm:prSet presAssocID="{1C69D2DB-2BF8-4D40-9E67-C0FE8AEC2203}" presName="box" presStyleLbl="node1" presStyleIdx="0" presStyleCnt="5" custLinFactNeighborX="-1171" custLinFactNeighborY="-4083"/>
      <dgm:spPr/>
      <dgm:t>
        <a:bodyPr/>
        <a:lstStyle/>
        <a:p>
          <a:endParaRPr lang="ru-RU"/>
        </a:p>
      </dgm:t>
    </dgm:pt>
    <dgm:pt modelId="{5EEC4267-EF48-4DEA-BF14-125E1CFCE7E1}" type="pres">
      <dgm:prSet presAssocID="{1C69D2DB-2BF8-4D40-9E67-C0FE8AEC2203}" presName="img" presStyleLbl="fgImgPlace1" presStyleIdx="0" presStyleCnt="5" custFlipVert="1" custFlipHor="1" custScaleX="12479" custScaleY="25797" custLinFactX="94212" custLinFactNeighborX="100000" custLinFactNeighborY="-22820"/>
      <dgm:spPr/>
      <dgm:t>
        <a:bodyPr/>
        <a:lstStyle/>
        <a:p>
          <a:endParaRPr lang="ru-RU"/>
        </a:p>
      </dgm:t>
    </dgm:pt>
    <dgm:pt modelId="{5AB8C784-2861-4CC8-835E-7749C5B93CED}" type="pres">
      <dgm:prSet presAssocID="{1C69D2DB-2BF8-4D40-9E67-C0FE8AEC2203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DC05A0-2C92-48A9-B6EE-54E6ED4B71CB}" type="pres">
      <dgm:prSet presAssocID="{162C8FCE-A103-45CD-A9FD-C537A72D657C}" presName="spacer" presStyleCnt="0"/>
      <dgm:spPr/>
    </dgm:pt>
    <dgm:pt modelId="{731118F8-6252-42F0-8C38-77BD23327BCC}" type="pres">
      <dgm:prSet presAssocID="{3118884F-6857-4B58-B540-4BD2049ECFDF}" presName="comp" presStyleCnt="0"/>
      <dgm:spPr/>
    </dgm:pt>
    <dgm:pt modelId="{981F2302-0ED4-4966-B12D-E6A623E22EEE}" type="pres">
      <dgm:prSet presAssocID="{3118884F-6857-4B58-B540-4BD2049ECFDF}" presName="box" presStyleLbl="node1" presStyleIdx="1" presStyleCnt="5" custScaleY="185375" custLinFactNeighborY="-33431"/>
      <dgm:spPr/>
      <dgm:t>
        <a:bodyPr/>
        <a:lstStyle/>
        <a:p>
          <a:endParaRPr lang="ru-RU"/>
        </a:p>
      </dgm:t>
    </dgm:pt>
    <dgm:pt modelId="{100494AF-F33C-45DA-A4A1-05DD11EABA56}" type="pres">
      <dgm:prSet presAssocID="{3118884F-6857-4B58-B540-4BD2049ECFDF}" presName="img" presStyleLbl="fgImgPlace1" presStyleIdx="1" presStyleCnt="5" custScaleY="241778" custLinFactNeighborX="1045" custLinFactNeighborY="-84449"/>
      <dgm:spPr>
        <a:blipFill rotWithShape="0">
          <a:blip xmlns:r="http://schemas.openxmlformats.org/officeDocument/2006/relationships" r:embed="rId9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5CADA567-ABE6-469B-9438-094ECF2C061A}" type="pres">
      <dgm:prSet presAssocID="{3118884F-6857-4B58-B540-4BD2049ECFDF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F634CC-479D-453E-AD6F-C3498777717F}" type="pres">
      <dgm:prSet presAssocID="{C256CEA0-2BB7-42F7-A04C-9B272F31D9AA}" presName="spacer" presStyleCnt="0"/>
      <dgm:spPr/>
    </dgm:pt>
    <dgm:pt modelId="{7EDD2D7A-080E-4F74-B1E9-6B6B60E1F5C3}" type="pres">
      <dgm:prSet presAssocID="{81E5686D-CDC5-41A2-AEAB-9EB9A1C92A71}" presName="comp" presStyleCnt="0"/>
      <dgm:spPr/>
    </dgm:pt>
    <dgm:pt modelId="{984654D1-A123-4EC3-9756-E5DA9AEF7259}" type="pres">
      <dgm:prSet presAssocID="{81E5686D-CDC5-41A2-AEAB-9EB9A1C92A71}" presName="box" presStyleLbl="node1" presStyleIdx="2" presStyleCnt="5" custScaleY="359840" custLinFactNeighborY="-21560"/>
      <dgm:spPr/>
      <dgm:t>
        <a:bodyPr/>
        <a:lstStyle/>
        <a:p>
          <a:endParaRPr lang="ru-RU"/>
        </a:p>
      </dgm:t>
    </dgm:pt>
    <dgm:pt modelId="{7E06E2D6-88EB-42A1-ADFB-B64EEE510ADC}" type="pres">
      <dgm:prSet presAssocID="{81E5686D-CDC5-41A2-AEAB-9EB9A1C92A71}" presName="img" presStyleLbl="fgImgPlace1" presStyleIdx="2" presStyleCnt="5" custAng="10800000" custFlipVert="1" custFlipHor="1" custScaleX="89097" custScaleY="296867"/>
      <dgm:spPr>
        <a:blipFill rotWithShape="1">
          <a:blip xmlns:r="http://schemas.openxmlformats.org/officeDocument/2006/relationships" r:embed="rId10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51241D95-A09F-416A-AE42-B4390ECF3A23}" type="pres">
      <dgm:prSet presAssocID="{81E5686D-CDC5-41A2-AEAB-9EB9A1C92A71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CA324F-563F-4A97-8AC3-B613DE364D39}" type="pres">
      <dgm:prSet presAssocID="{0FCFC615-72FC-4D9D-90A8-C17171E38751}" presName="spacer" presStyleCnt="0"/>
      <dgm:spPr/>
    </dgm:pt>
    <dgm:pt modelId="{95FDBF31-AFA5-4545-94CA-5E131D15B35C}" type="pres">
      <dgm:prSet presAssocID="{C1E8AEB2-103A-4B2F-9F55-AE5DE071282B}" presName="comp" presStyleCnt="0"/>
      <dgm:spPr/>
    </dgm:pt>
    <dgm:pt modelId="{4024A2DE-A528-40BC-87D4-883ACC942A56}" type="pres">
      <dgm:prSet presAssocID="{C1E8AEB2-103A-4B2F-9F55-AE5DE071282B}" presName="box" presStyleLbl="node1" presStyleIdx="3" presStyleCnt="5" custScaleY="371611" custLinFactNeighborX="682" custLinFactNeighborY="-118"/>
      <dgm:spPr/>
      <dgm:t>
        <a:bodyPr/>
        <a:lstStyle/>
        <a:p>
          <a:endParaRPr lang="ru-RU"/>
        </a:p>
      </dgm:t>
    </dgm:pt>
    <dgm:pt modelId="{794F20E4-EC56-4F16-8D1F-25CFF1C253ED}" type="pres">
      <dgm:prSet presAssocID="{C1E8AEB2-103A-4B2F-9F55-AE5DE071282B}" presName="img" presStyleLbl="fgImgPlace1" presStyleIdx="3" presStyleCnt="5" custScaleX="67745" custScaleY="271055"/>
      <dgm:spPr>
        <a:blipFill rotWithShape="1">
          <a:blip xmlns:r="http://schemas.openxmlformats.org/officeDocument/2006/relationships" r:embed="rId10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5100EC6-6C05-440D-A048-44D7A02B696E}" type="pres">
      <dgm:prSet presAssocID="{C1E8AEB2-103A-4B2F-9F55-AE5DE071282B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24B03-72FD-4186-B0B2-8C7B730CE277}" type="pres">
      <dgm:prSet presAssocID="{79446522-17C4-428B-BAE6-8739958A3C35}" presName="spacer" presStyleCnt="0"/>
      <dgm:spPr/>
    </dgm:pt>
    <dgm:pt modelId="{316BD4EE-4D27-4A03-AAC8-E802DA21CA10}" type="pres">
      <dgm:prSet presAssocID="{8451BFCD-522F-43B6-A9BA-1CEE6DEA7DFB}" presName="comp" presStyleCnt="0"/>
      <dgm:spPr/>
    </dgm:pt>
    <dgm:pt modelId="{7C7FE918-552C-4D18-B47B-DD541B96F6A3}" type="pres">
      <dgm:prSet presAssocID="{8451BFCD-522F-43B6-A9BA-1CEE6DEA7DFB}" presName="box" presStyleLbl="node1" presStyleIdx="4" presStyleCnt="5" custScaleY="27195" custLinFactNeighborX="-1171" custLinFactNeighborY="10871"/>
      <dgm:spPr/>
      <dgm:t>
        <a:bodyPr/>
        <a:lstStyle/>
        <a:p>
          <a:endParaRPr lang="ru-RU"/>
        </a:p>
      </dgm:t>
    </dgm:pt>
    <dgm:pt modelId="{7CD56EDC-5CFE-4C96-A63A-8BBB07BE2EDB}" type="pres">
      <dgm:prSet presAssocID="{8451BFCD-522F-43B6-A9BA-1CEE6DEA7DFB}" presName="img" presStyleLbl="fgImgPlace1" presStyleIdx="4" presStyleCnt="5" custFlipVert="0" custFlipHor="1" custScaleX="3985" custScaleY="11927" custLinFactNeighborX="-9399" custLinFactNeighborY="189"/>
      <dgm:spPr/>
      <dgm:t>
        <a:bodyPr/>
        <a:lstStyle/>
        <a:p>
          <a:endParaRPr lang="ru-RU"/>
        </a:p>
      </dgm:t>
    </dgm:pt>
    <dgm:pt modelId="{A9F98D66-CCB5-47C5-9339-9AD9BEB73CA0}" type="pres">
      <dgm:prSet presAssocID="{8451BFCD-522F-43B6-A9BA-1CEE6DEA7DFB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A5AB53-8412-44C9-85E5-49549A238B02}" srcId="{81E5686D-CDC5-41A2-AEAB-9EB9A1C92A71}" destId="{1B2959A8-652B-46A4-B514-5A84BB2C798A}" srcOrd="2" destOrd="0" parTransId="{F3F66B95-3D93-4A8E-88B2-670FFAFA59EB}" sibTransId="{75A58B72-DF31-409B-8DDB-9425E65EEE3D}"/>
    <dgm:cxn modelId="{9D2EDAB2-43E5-4E8D-AADF-48332D2C04A1}" srcId="{0398951E-2C66-4FF0-BB95-3251DB244FEA}" destId="{3118884F-6857-4B58-B540-4BD2049ECFDF}" srcOrd="1" destOrd="0" parTransId="{453735AB-8E24-4BCC-93F3-46565F971F44}" sibTransId="{C256CEA0-2BB7-42F7-A04C-9B272F31D9AA}"/>
    <dgm:cxn modelId="{9513739D-260E-48F5-B040-3F1567F8E65A}" srcId="{0398951E-2C66-4FF0-BB95-3251DB244FEA}" destId="{8451BFCD-522F-43B6-A9BA-1CEE6DEA7DFB}" srcOrd="4" destOrd="0" parTransId="{880B8FB1-63FA-4AC0-9A33-03E9C53276D1}" sibTransId="{26B9732C-327E-4F29-9940-8BBC9793EF8D}"/>
    <dgm:cxn modelId="{0F3F6445-6CB3-4270-903A-8CEFF7D5C062}" type="presOf" srcId="{81E5686D-CDC5-41A2-AEAB-9EB9A1C92A71}" destId="{51241D95-A09F-416A-AE42-B4390ECF3A23}" srcOrd="1" destOrd="0" presId="urn:microsoft.com/office/officeart/2005/8/layout/vList4#1"/>
    <dgm:cxn modelId="{48518051-2943-459F-A9BB-29B8E3B25F76}" srcId="{C1E8AEB2-103A-4B2F-9F55-AE5DE071282B}" destId="{F2A30F09-9439-43F4-BA94-3136B8CB2F92}" srcOrd="2" destOrd="0" parTransId="{5703D614-7C27-43F0-AE1C-83A355533A28}" sibTransId="{7D293FE6-CE57-43A7-BBE5-CDE4885DD60B}"/>
    <dgm:cxn modelId="{473B0C67-2BFD-4755-A584-A466B1D7364E}" type="presOf" srcId="{1B2959A8-652B-46A4-B514-5A84BB2C798A}" destId="{51241D95-A09F-416A-AE42-B4390ECF3A23}" srcOrd="1" destOrd="3" presId="urn:microsoft.com/office/officeart/2005/8/layout/vList4#1"/>
    <dgm:cxn modelId="{1E87C87D-E267-4994-A84E-88258212CCCF}" srcId="{81E5686D-CDC5-41A2-AEAB-9EB9A1C92A71}" destId="{6F54E7B6-4DCE-4342-A859-01DD5A8F0601}" srcOrd="0" destOrd="0" parTransId="{318DAC4C-00F5-4EFC-9084-6F730BA65C6B}" sibTransId="{569674F2-7DE1-457F-A46A-DD5566AE9ED1}"/>
    <dgm:cxn modelId="{304BABE9-40B0-44FF-9F8F-C3956629E07A}" type="presOf" srcId="{C1E8AEB2-103A-4B2F-9F55-AE5DE071282B}" destId="{E5100EC6-6C05-440D-A048-44D7A02B696E}" srcOrd="1" destOrd="0" presId="urn:microsoft.com/office/officeart/2005/8/layout/vList4#1"/>
    <dgm:cxn modelId="{81F08085-2C7D-4896-B66C-56CF38A7064D}" type="presOf" srcId="{6F54E7B6-4DCE-4342-A859-01DD5A8F0601}" destId="{984654D1-A123-4EC3-9756-E5DA9AEF7259}" srcOrd="0" destOrd="1" presId="urn:microsoft.com/office/officeart/2005/8/layout/vList4#1"/>
    <dgm:cxn modelId="{6BA6BEF3-5E14-40A0-9457-B6E3B9D8B11C}" type="presOf" srcId="{8FD5D584-3C20-4C12-B490-BA6942E1AB3A}" destId="{4024A2DE-A528-40BC-87D4-883ACC942A56}" srcOrd="0" destOrd="2" presId="urn:microsoft.com/office/officeart/2005/8/layout/vList4#1"/>
    <dgm:cxn modelId="{F8E74F3A-DC4F-488E-A5DF-021C348AE4D7}" srcId="{0398951E-2C66-4FF0-BB95-3251DB244FEA}" destId="{81E5686D-CDC5-41A2-AEAB-9EB9A1C92A71}" srcOrd="2" destOrd="0" parTransId="{E5B5CFC1-5D58-4EFE-969A-34D804332021}" sibTransId="{0FCFC615-72FC-4D9D-90A8-C17171E38751}"/>
    <dgm:cxn modelId="{D6B1E971-CEA0-4BAB-9C5A-80A426D9D17E}" type="presOf" srcId="{1C69D2DB-2BF8-4D40-9E67-C0FE8AEC2203}" destId="{7BAB143A-65FA-4CA1-8BDD-4EEC9CDA291E}" srcOrd="0" destOrd="0" presId="urn:microsoft.com/office/officeart/2005/8/layout/vList4#1"/>
    <dgm:cxn modelId="{E587080D-FD28-425C-A1CD-22143CD9CF38}" type="presOf" srcId="{1C69D2DB-2BF8-4D40-9E67-C0FE8AEC2203}" destId="{5AB8C784-2861-4CC8-835E-7749C5B93CED}" srcOrd="1" destOrd="0" presId="urn:microsoft.com/office/officeart/2005/8/layout/vList4#1"/>
    <dgm:cxn modelId="{40F2D988-C18A-466B-9A0D-A1B11717EF76}" srcId="{81E5686D-CDC5-41A2-AEAB-9EB9A1C92A71}" destId="{B7697267-8FA3-47E7-B006-944834D2FE9F}" srcOrd="1" destOrd="0" parTransId="{8D2C17C3-2801-45C6-989E-1DF84B9ED66A}" sibTransId="{80F905C1-C6B8-41E4-8949-7A9F00F2751C}"/>
    <dgm:cxn modelId="{51354C67-22E2-476C-BE4F-4F64460E259E}" type="presOf" srcId="{A120DAAD-E43F-4E51-94DB-291B3FA73F00}" destId="{4024A2DE-A528-40BC-87D4-883ACC942A56}" srcOrd="0" destOrd="1" presId="urn:microsoft.com/office/officeart/2005/8/layout/vList4#1"/>
    <dgm:cxn modelId="{AD4250B4-071B-4F13-B011-C8B86F850748}" srcId="{C1E8AEB2-103A-4B2F-9F55-AE5DE071282B}" destId="{8FD5D584-3C20-4C12-B490-BA6942E1AB3A}" srcOrd="1" destOrd="0" parTransId="{4E469C42-A260-4D81-A631-FFD3EC8F6B35}" sibTransId="{41579D16-B9CD-444C-94AD-C9134A64E8F6}"/>
    <dgm:cxn modelId="{64611D9A-D954-4045-8B8A-63AFE725248E}" type="presOf" srcId="{3118884F-6857-4B58-B540-4BD2049ECFDF}" destId="{981F2302-0ED4-4966-B12D-E6A623E22EEE}" srcOrd="0" destOrd="0" presId="urn:microsoft.com/office/officeart/2005/8/layout/vList4#1"/>
    <dgm:cxn modelId="{D79C0304-51F3-4524-853F-1C1EB25E2C10}" type="presOf" srcId="{F2A30F09-9439-43F4-BA94-3136B8CB2F92}" destId="{E5100EC6-6C05-440D-A048-44D7A02B696E}" srcOrd="1" destOrd="3" presId="urn:microsoft.com/office/officeart/2005/8/layout/vList4#1"/>
    <dgm:cxn modelId="{B0296559-A3AC-405D-BCDF-A324CAB5C2F0}" type="presOf" srcId="{8FD5D584-3C20-4C12-B490-BA6942E1AB3A}" destId="{E5100EC6-6C05-440D-A048-44D7A02B696E}" srcOrd="1" destOrd="2" presId="urn:microsoft.com/office/officeart/2005/8/layout/vList4#1"/>
    <dgm:cxn modelId="{763C3444-2D7E-44A1-9035-F572BC5CC28D}" type="presOf" srcId="{8451BFCD-522F-43B6-A9BA-1CEE6DEA7DFB}" destId="{7C7FE918-552C-4D18-B47B-DD541B96F6A3}" srcOrd="0" destOrd="0" presId="urn:microsoft.com/office/officeart/2005/8/layout/vList4#1"/>
    <dgm:cxn modelId="{ACD517BB-972C-48E1-8DD8-B8F7C01F07A1}" type="presOf" srcId="{0398951E-2C66-4FF0-BB95-3251DB244FEA}" destId="{10E5959D-56CE-461D-8AF7-8BD6D25E80D1}" srcOrd="0" destOrd="0" presId="urn:microsoft.com/office/officeart/2005/8/layout/vList4#1"/>
    <dgm:cxn modelId="{9FDE3BB4-43DB-4364-91BD-0E536AF1BD0B}" type="presOf" srcId="{81E5686D-CDC5-41A2-AEAB-9EB9A1C92A71}" destId="{984654D1-A123-4EC3-9756-E5DA9AEF7259}" srcOrd="0" destOrd="0" presId="urn:microsoft.com/office/officeart/2005/8/layout/vList4#1"/>
    <dgm:cxn modelId="{78E6698D-A02F-4CAF-B6D5-89377A11E300}" srcId="{0398951E-2C66-4FF0-BB95-3251DB244FEA}" destId="{1C69D2DB-2BF8-4D40-9E67-C0FE8AEC2203}" srcOrd="0" destOrd="0" parTransId="{05B11EE1-A15C-4645-A2AA-642E3D4BB3D7}" sibTransId="{162C8FCE-A103-45CD-A9FD-C537A72D657C}"/>
    <dgm:cxn modelId="{E98A389E-6F5A-421A-BC04-E61D90276FB3}" type="presOf" srcId="{8451BFCD-522F-43B6-A9BA-1CEE6DEA7DFB}" destId="{A9F98D66-CCB5-47C5-9339-9AD9BEB73CA0}" srcOrd="1" destOrd="0" presId="urn:microsoft.com/office/officeart/2005/8/layout/vList4#1"/>
    <dgm:cxn modelId="{80F8FF47-F4CF-4D4A-A0A2-99CE5CEBF734}" type="presOf" srcId="{B7697267-8FA3-47E7-B006-944834D2FE9F}" destId="{51241D95-A09F-416A-AE42-B4390ECF3A23}" srcOrd="1" destOrd="2" presId="urn:microsoft.com/office/officeart/2005/8/layout/vList4#1"/>
    <dgm:cxn modelId="{C2148944-5F57-4207-B741-BB7E6FDD3688}" srcId="{C1E8AEB2-103A-4B2F-9F55-AE5DE071282B}" destId="{D977D993-473A-428D-8D3D-6F074354A338}" srcOrd="3" destOrd="0" parTransId="{FD461C38-AFBF-4011-B8BB-FA6C0E194B55}" sibTransId="{C1A7071F-3A53-432E-8FDF-A1209D7448B5}"/>
    <dgm:cxn modelId="{90C27F18-FDC7-4F67-87B2-7518021069FE}" srcId="{C1E8AEB2-103A-4B2F-9F55-AE5DE071282B}" destId="{A120DAAD-E43F-4E51-94DB-291B3FA73F00}" srcOrd="0" destOrd="0" parTransId="{E264D78E-78C0-4243-B050-55CFF9EAC28A}" sibTransId="{A480ACE0-9B34-44FB-97E0-73B4D284263F}"/>
    <dgm:cxn modelId="{65DB95AF-84EA-4F95-A81D-EE1457185244}" type="presOf" srcId="{1B2959A8-652B-46A4-B514-5A84BB2C798A}" destId="{984654D1-A123-4EC3-9756-E5DA9AEF7259}" srcOrd="0" destOrd="3" presId="urn:microsoft.com/office/officeart/2005/8/layout/vList4#1"/>
    <dgm:cxn modelId="{FBF411B6-F878-429C-B1C4-28D6FC576D4E}" type="presOf" srcId="{B7697267-8FA3-47E7-B006-944834D2FE9F}" destId="{984654D1-A123-4EC3-9756-E5DA9AEF7259}" srcOrd="0" destOrd="2" presId="urn:microsoft.com/office/officeart/2005/8/layout/vList4#1"/>
    <dgm:cxn modelId="{93FAEE69-4A85-4C61-A711-4744B40FA917}" type="presOf" srcId="{6F54E7B6-4DCE-4342-A859-01DD5A8F0601}" destId="{51241D95-A09F-416A-AE42-B4390ECF3A23}" srcOrd="1" destOrd="1" presId="urn:microsoft.com/office/officeart/2005/8/layout/vList4#1"/>
    <dgm:cxn modelId="{2F6F1460-61DC-4FAB-B7D1-C6291AEA45AA}" type="presOf" srcId="{D977D993-473A-428D-8D3D-6F074354A338}" destId="{E5100EC6-6C05-440D-A048-44D7A02B696E}" srcOrd="1" destOrd="4" presId="urn:microsoft.com/office/officeart/2005/8/layout/vList4#1"/>
    <dgm:cxn modelId="{8E334486-8543-4EDF-AC66-9F73C783F98D}" type="presOf" srcId="{C1E8AEB2-103A-4B2F-9F55-AE5DE071282B}" destId="{4024A2DE-A528-40BC-87D4-883ACC942A56}" srcOrd="0" destOrd="0" presId="urn:microsoft.com/office/officeart/2005/8/layout/vList4#1"/>
    <dgm:cxn modelId="{CF726886-4ACE-4813-AE62-11109432BEF8}" type="presOf" srcId="{D977D993-473A-428D-8D3D-6F074354A338}" destId="{4024A2DE-A528-40BC-87D4-883ACC942A56}" srcOrd="0" destOrd="4" presId="urn:microsoft.com/office/officeart/2005/8/layout/vList4#1"/>
    <dgm:cxn modelId="{D325DF82-F2B6-4F7F-8A90-F18835CDD855}" type="presOf" srcId="{F2A30F09-9439-43F4-BA94-3136B8CB2F92}" destId="{4024A2DE-A528-40BC-87D4-883ACC942A56}" srcOrd="0" destOrd="3" presId="urn:microsoft.com/office/officeart/2005/8/layout/vList4#1"/>
    <dgm:cxn modelId="{A3FB438B-E67A-41FC-A3D0-8BAA34E8A1E3}" type="presOf" srcId="{3118884F-6857-4B58-B540-4BD2049ECFDF}" destId="{5CADA567-ABE6-469B-9438-094ECF2C061A}" srcOrd="1" destOrd="0" presId="urn:microsoft.com/office/officeart/2005/8/layout/vList4#1"/>
    <dgm:cxn modelId="{1C0F9C44-E4A4-4E11-A3E5-28A18C07DBD1}" srcId="{0398951E-2C66-4FF0-BB95-3251DB244FEA}" destId="{C1E8AEB2-103A-4B2F-9F55-AE5DE071282B}" srcOrd="3" destOrd="0" parTransId="{FAB8467D-0553-4318-9A2D-07CD1855A810}" sibTransId="{79446522-17C4-428B-BAE6-8739958A3C35}"/>
    <dgm:cxn modelId="{0BAC31AC-D248-48D2-B18B-383094E13B21}" type="presOf" srcId="{A120DAAD-E43F-4E51-94DB-291B3FA73F00}" destId="{E5100EC6-6C05-440D-A048-44D7A02B696E}" srcOrd="1" destOrd="1" presId="urn:microsoft.com/office/officeart/2005/8/layout/vList4#1"/>
    <dgm:cxn modelId="{96BE8639-8E55-409F-AF90-91B9AE37A05F}" type="presParOf" srcId="{10E5959D-56CE-461D-8AF7-8BD6D25E80D1}" destId="{61A809F6-A062-4D3E-995A-AF4633C2F122}" srcOrd="0" destOrd="0" presId="urn:microsoft.com/office/officeart/2005/8/layout/vList4#1"/>
    <dgm:cxn modelId="{3A189BC4-792B-4CEB-8D69-D7A620AD76C3}" type="presParOf" srcId="{61A809F6-A062-4D3E-995A-AF4633C2F122}" destId="{7BAB143A-65FA-4CA1-8BDD-4EEC9CDA291E}" srcOrd="0" destOrd="0" presId="urn:microsoft.com/office/officeart/2005/8/layout/vList4#1"/>
    <dgm:cxn modelId="{0C701AA1-83DF-4B1F-9C36-B9E2A62E62AC}" type="presParOf" srcId="{61A809F6-A062-4D3E-995A-AF4633C2F122}" destId="{5EEC4267-EF48-4DEA-BF14-125E1CFCE7E1}" srcOrd="1" destOrd="0" presId="urn:microsoft.com/office/officeart/2005/8/layout/vList4#1"/>
    <dgm:cxn modelId="{051A63C6-21B6-4117-9560-42BBA9A1C112}" type="presParOf" srcId="{61A809F6-A062-4D3E-995A-AF4633C2F122}" destId="{5AB8C784-2861-4CC8-835E-7749C5B93CED}" srcOrd="2" destOrd="0" presId="urn:microsoft.com/office/officeart/2005/8/layout/vList4#1"/>
    <dgm:cxn modelId="{5564B274-7EEE-4F0C-B247-9A33239A8CD7}" type="presParOf" srcId="{10E5959D-56CE-461D-8AF7-8BD6D25E80D1}" destId="{3CDC05A0-2C92-48A9-B6EE-54E6ED4B71CB}" srcOrd="1" destOrd="0" presId="urn:microsoft.com/office/officeart/2005/8/layout/vList4#1"/>
    <dgm:cxn modelId="{F7B55EE1-B9C9-47F0-B4E1-D23D6B76958A}" type="presParOf" srcId="{10E5959D-56CE-461D-8AF7-8BD6D25E80D1}" destId="{731118F8-6252-42F0-8C38-77BD23327BCC}" srcOrd="2" destOrd="0" presId="urn:microsoft.com/office/officeart/2005/8/layout/vList4#1"/>
    <dgm:cxn modelId="{F9065115-E77C-48CC-8932-2980C2E6C6F0}" type="presParOf" srcId="{731118F8-6252-42F0-8C38-77BD23327BCC}" destId="{981F2302-0ED4-4966-B12D-E6A623E22EEE}" srcOrd="0" destOrd="0" presId="urn:microsoft.com/office/officeart/2005/8/layout/vList4#1"/>
    <dgm:cxn modelId="{BA1B8568-5AA2-4F8D-BA17-3E4FC0A37719}" type="presParOf" srcId="{731118F8-6252-42F0-8C38-77BD23327BCC}" destId="{100494AF-F33C-45DA-A4A1-05DD11EABA56}" srcOrd="1" destOrd="0" presId="urn:microsoft.com/office/officeart/2005/8/layout/vList4#1"/>
    <dgm:cxn modelId="{59A7BD82-0376-496F-BAAA-EA25A6F9BEC7}" type="presParOf" srcId="{731118F8-6252-42F0-8C38-77BD23327BCC}" destId="{5CADA567-ABE6-469B-9438-094ECF2C061A}" srcOrd="2" destOrd="0" presId="urn:microsoft.com/office/officeart/2005/8/layout/vList4#1"/>
    <dgm:cxn modelId="{C61BB8E3-8F8F-491A-9748-3A9B9505FFA2}" type="presParOf" srcId="{10E5959D-56CE-461D-8AF7-8BD6D25E80D1}" destId="{B0F634CC-479D-453E-AD6F-C3498777717F}" srcOrd="3" destOrd="0" presId="urn:microsoft.com/office/officeart/2005/8/layout/vList4#1"/>
    <dgm:cxn modelId="{00CDD447-8AC3-4C1A-9133-2A92B49706BF}" type="presParOf" srcId="{10E5959D-56CE-461D-8AF7-8BD6D25E80D1}" destId="{7EDD2D7A-080E-4F74-B1E9-6B6B60E1F5C3}" srcOrd="4" destOrd="0" presId="urn:microsoft.com/office/officeart/2005/8/layout/vList4#1"/>
    <dgm:cxn modelId="{7268AEC3-7918-46F9-99FE-1DB4D16CAC79}" type="presParOf" srcId="{7EDD2D7A-080E-4F74-B1E9-6B6B60E1F5C3}" destId="{984654D1-A123-4EC3-9756-E5DA9AEF7259}" srcOrd="0" destOrd="0" presId="urn:microsoft.com/office/officeart/2005/8/layout/vList4#1"/>
    <dgm:cxn modelId="{F72B7342-A34C-4125-A8BB-590E0E874591}" type="presParOf" srcId="{7EDD2D7A-080E-4F74-B1E9-6B6B60E1F5C3}" destId="{7E06E2D6-88EB-42A1-ADFB-B64EEE510ADC}" srcOrd="1" destOrd="0" presId="urn:microsoft.com/office/officeart/2005/8/layout/vList4#1"/>
    <dgm:cxn modelId="{44843BD3-CC36-49AB-8640-F916820E3A07}" type="presParOf" srcId="{7EDD2D7A-080E-4F74-B1E9-6B6B60E1F5C3}" destId="{51241D95-A09F-416A-AE42-B4390ECF3A23}" srcOrd="2" destOrd="0" presId="urn:microsoft.com/office/officeart/2005/8/layout/vList4#1"/>
    <dgm:cxn modelId="{76F8623C-4A3E-45B4-839E-33E5322911D0}" type="presParOf" srcId="{10E5959D-56CE-461D-8AF7-8BD6D25E80D1}" destId="{58CA324F-563F-4A97-8AC3-B613DE364D39}" srcOrd="5" destOrd="0" presId="urn:microsoft.com/office/officeart/2005/8/layout/vList4#1"/>
    <dgm:cxn modelId="{8B991A69-BEE3-4825-BEB7-728076658E0A}" type="presParOf" srcId="{10E5959D-56CE-461D-8AF7-8BD6D25E80D1}" destId="{95FDBF31-AFA5-4545-94CA-5E131D15B35C}" srcOrd="6" destOrd="0" presId="urn:microsoft.com/office/officeart/2005/8/layout/vList4#1"/>
    <dgm:cxn modelId="{DE20669B-E9AD-46BF-8B92-EED077D3B7A7}" type="presParOf" srcId="{95FDBF31-AFA5-4545-94CA-5E131D15B35C}" destId="{4024A2DE-A528-40BC-87D4-883ACC942A56}" srcOrd="0" destOrd="0" presId="urn:microsoft.com/office/officeart/2005/8/layout/vList4#1"/>
    <dgm:cxn modelId="{8E027807-CC71-45CE-98E4-FC361AF54197}" type="presParOf" srcId="{95FDBF31-AFA5-4545-94CA-5E131D15B35C}" destId="{794F20E4-EC56-4F16-8D1F-25CFF1C253ED}" srcOrd="1" destOrd="0" presId="urn:microsoft.com/office/officeart/2005/8/layout/vList4#1"/>
    <dgm:cxn modelId="{21DDB552-2D62-477C-89A3-1E7A8D52BEC9}" type="presParOf" srcId="{95FDBF31-AFA5-4545-94CA-5E131D15B35C}" destId="{E5100EC6-6C05-440D-A048-44D7A02B696E}" srcOrd="2" destOrd="0" presId="urn:microsoft.com/office/officeart/2005/8/layout/vList4#1"/>
    <dgm:cxn modelId="{FF2841C9-2B78-45A7-95B5-202922A845F4}" type="presParOf" srcId="{10E5959D-56CE-461D-8AF7-8BD6D25E80D1}" destId="{4C724B03-72FD-4186-B0B2-8C7B730CE277}" srcOrd="7" destOrd="0" presId="urn:microsoft.com/office/officeart/2005/8/layout/vList4#1"/>
    <dgm:cxn modelId="{13EAD383-D615-481F-9EFC-25A082CF53BC}" type="presParOf" srcId="{10E5959D-56CE-461D-8AF7-8BD6D25E80D1}" destId="{316BD4EE-4D27-4A03-AAC8-E802DA21CA10}" srcOrd="8" destOrd="0" presId="urn:microsoft.com/office/officeart/2005/8/layout/vList4#1"/>
    <dgm:cxn modelId="{31698447-3A6A-4DCA-B390-E907C6251CC0}" type="presParOf" srcId="{316BD4EE-4D27-4A03-AAC8-E802DA21CA10}" destId="{7C7FE918-552C-4D18-B47B-DD541B96F6A3}" srcOrd="0" destOrd="0" presId="urn:microsoft.com/office/officeart/2005/8/layout/vList4#1"/>
    <dgm:cxn modelId="{6E30F301-E49E-45EB-991D-ED416F8F43A7}" type="presParOf" srcId="{316BD4EE-4D27-4A03-AAC8-E802DA21CA10}" destId="{7CD56EDC-5CFE-4C96-A63A-8BBB07BE2EDB}" srcOrd="1" destOrd="0" presId="urn:microsoft.com/office/officeart/2005/8/layout/vList4#1"/>
    <dgm:cxn modelId="{A7417C06-72BB-42D1-89AC-C0F4F29E187E}" type="presParOf" srcId="{316BD4EE-4D27-4A03-AAC8-E802DA21CA10}" destId="{A9F98D66-CCB5-47C5-9339-9AD9BEB73CA0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98951E-2C66-4FF0-BB95-3251DB244FEA}" type="doc">
      <dgm:prSet loTypeId="urn:microsoft.com/office/officeart/2005/8/layout/vList4#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51BFCD-522F-43B6-A9BA-1CEE6DEA7DFB}">
      <dgm:prSet custT="1"/>
      <dgm:spPr/>
      <dgm:t>
        <a:bodyPr/>
        <a:lstStyle/>
        <a:p>
          <a:r>
            <a:rPr lang="ru-RU" sz="2400" b="1" i="1" dirty="0" smtClean="0">
              <a:hlinkClick xmlns:r="http://schemas.openxmlformats.org/officeDocument/2006/relationships" r:id="rId1" action="ppaction://hlinkpres?slideindex=1&amp;slidetitle="/>
            </a:rPr>
            <a:t>                 </a:t>
          </a:r>
          <a:endParaRPr lang="ru-RU" sz="2400" b="1" i="1" dirty="0" smtClean="0"/>
        </a:p>
        <a:p>
          <a:r>
            <a:rPr lang="ru-RU" sz="2000" b="1" i="1" dirty="0" smtClean="0"/>
            <a:t>                </a:t>
          </a:r>
          <a:r>
            <a:rPr lang="ru-RU" sz="2000" b="1" i="1" dirty="0" smtClean="0">
              <a:hlinkClick xmlns:r="http://schemas.openxmlformats.org/officeDocument/2006/relationships" r:id="rId2" action="ppaction://hlinkpres?slideindex=1&amp;slidetitle="/>
            </a:rPr>
            <a:t>Профессиональные конкурсы</a:t>
          </a:r>
          <a:endParaRPr lang="ru-RU" sz="2000" b="1" i="1" dirty="0" smtClean="0"/>
        </a:p>
        <a:p>
          <a:r>
            <a:rPr lang="ru-RU" sz="2000" b="1" i="1" dirty="0" smtClean="0">
              <a:hlinkClick xmlns:r="http://schemas.openxmlformats.org/officeDocument/2006/relationships" r:id="rId3" action="ppaction://hlinkpres?slideindex=1&amp;slidetitle="/>
            </a:rPr>
            <a:t>                Награды  и поощрения</a:t>
          </a:r>
          <a:endParaRPr lang="ru-RU" sz="2000" b="1" i="1" dirty="0" smtClean="0"/>
        </a:p>
        <a:p>
          <a:r>
            <a:rPr lang="ru-RU" sz="2000" b="1" i="1" dirty="0" smtClean="0"/>
            <a:t>                </a:t>
          </a:r>
          <a:r>
            <a:rPr lang="ru-RU" sz="2000" b="1" i="1" dirty="0" smtClean="0">
              <a:hlinkClick xmlns:r="http://schemas.openxmlformats.org/officeDocument/2006/relationships" r:id="rId4" action="ppaction://hlinkpres?slideindex=1&amp;slidetitle="/>
            </a:rPr>
            <a:t>Повышение квалификации</a:t>
          </a:r>
          <a:endParaRPr lang="ru-RU" sz="2000" b="1" i="1" dirty="0" smtClean="0"/>
        </a:p>
      </dgm:t>
    </dgm:pt>
    <dgm:pt modelId="{880B8FB1-63FA-4AC0-9A33-03E9C53276D1}" type="parTrans" cxnId="{9513739D-260E-48F5-B040-3F1567F8E65A}">
      <dgm:prSet/>
      <dgm:spPr/>
      <dgm:t>
        <a:bodyPr/>
        <a:lstStyle/>
        <a:p>
          <a:endParaRPr lang="ru-RU"/>
        </a:p>
      </dgm:t>
    </dgm:pt>
    <dgm:pt modelId="{26B9732C-327E-4F29-9940-8BBC9793EF8D}" type="sibTrans" cxnId="{9513739D-260E-48F5-B040-3F1567F8E65A}">
      <dgm:prSet/>
      <dgm:spPr/>
      <dgm:t>
        <a:bodyPr/>
        <a:lstStyle/>
        <a:p>
          <a:endParaRPr lang="ru-RU"/>
        </a:p>
      </dgm:t>
    </dgm:pt>
    <dgm:pt modelId="{10E5959D-56CE-461D-8AF7-8BD6D25E80D1}" type="pres">
      <dgm:prSet presAssocID="{0398951E-2C66-4FF0-BB95-3251DB244FE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6BD4EE-4D27-4A03-AAC8-E802DA21CA10}" type="pres">
      <dgm:prSet presAssocID="{8451BFCD-522F-43B6-A9BA-1CEE6DEA7DFB}" presName="comp" presStyleCnt="0"/>
      <dgm:spPr/>
    </dgm:pt>
    <dgm:pt modelId="{7C7FE918-552C-4D18-B47B-DD541B96F6A3}" type="pres">
      <dgm:prSet presAssocID="{8451BFCD-522F-43B6-A9BA-1CEE6DEA7DFB}" presName="box" presStyleLbl="node1" presStyleIdx="0" presStyleCnt="1" custScaleY="126576" custLinFactNeighborX="-25941"/>
      <dgm:spPr/>
      <dgm:t>
        <a:bodyPr/>
        <a:lstStyle/>
        <a:p>
          <a:endParaRPr lang="ru-RU"/>
        </a:p>
      </dgm:t>
    </dgm:pt>
    <dgm:pt modelId="{7CD56EDC-5CFE-4C96-A63A-8BBB07BE2EDB}" type="pres">
      <dgm:prSet presAssocID="{8451BFCD-522F-43B6-A9BA-1CEE6DEA7DFB}" presName="img" presStyleLbl="fgImgPlace1" presStyleIdx="0" presStyleCnt="1" custScaleX="137150" custScaleY="48776" custLinFactY="-725769" custLinFactNeighborX="-1818" custLinFactNeighborY="-800000"/>
      <dgm:spPr>
        <a:blipFill rotWithShape="1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A9F98D66-CCB5-47C5-9339-9AD9BEB73CA0}" type="pres">
      <dgm:prSet presAssocID="{8451BFCD-522F-43B6-A9BA-1CEE6DEA7DFB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A09C2F-25C8-48A2-9F32-EA0173D93F0D}" type="presOf" srcId="{8451BFCD-522F-43B6-A9BA-1CEE6DEA7DFB}" destId="{7C7FE918-552C-4D18-B47B-DD541B96F6A3}" srcOrd="0" destOrd="0" presId="urn:microsoft.com/office/officeart/2005/8/layout/vList4#1"/>
    <dgm:cxn modelId="{9513739D-260E-48F5-B040-3F1567F8E65A}" srcId="{0398951E-2C66-4FF0-BB95-3251DB244FEA}" destId="{8451BFCD-522F-43B6-A9BA-1CEE6DEA7DFB}" srcOrd="0" destOrd="0" parTransId="{880B8FB1-63FA-4AC0-9A33-03E9C53276D1}" sibTransId="{26B9732C-327E-4F29-9940-8BBC9793EF8D}"/>
    <dgm:cxn modelId="{6930180E-60A0-4FE2-9F1F-2F66805BE95E}" type="presOf" srcId="{0398951E-2C66-4FF0-BB95-3251DB244FEA}" destId="{10E5959D-56CE-461D-8AF7-8BD6D25E80D1}" srcOrd="0" destOrd="0" presId="urn:microsoft.com/office/officeart/2005/8/layout/vList4#1"/>
    <dgm:cxn modelId="{05B199B4-52BC-4906-A1F9-143C19324878}" type="presOf" srcId="{8451BFCD-522F-43B6-A9BA-1CEE6DEA7DFB}" destId="{A9F98D66-CCB5-47C5-9339-9AD9BEB73CA0}" srcOrd="1" destOrd="0" presId="urn:microsoft.com/office/officeart/2005/8/layout/vList4#1"/>
    <dgm:cxn modelId="{E469160C-A2FE-4851-BB39-F33193FA7807}" type="presParOf" srcId="{10E5959D-56CE-461D-8AF7-8BD6D25E80D1}" destId="{316BD4EE-4D27-4A03-AAC8-E802DA21CA10}" srcOrd="0" destOrd="0" presId="urn:microsoft.com/office/officeart/2005/8/layout/vList4#1"/>
    <dgm:cxn modelId="{7386C4E7-DB2C-41D6-AB6A-DE435B6B8631}" type="presParOf" srcId="{316BD4EE-4D27-4A03-AAC8-E802DA21CA10}" destId="{7C7FE918-552C-4D18-B47B-DD541B96F6A3}" srcOrd="0" destOrd="0" presId="urn:microsoft.com/office/officeart/2005/8/layout/vList4#1"/>
    <dgm:cxn modelId="{28D2DF75-CF86-4D6D-A6E1-1C8A52186C97}" type="presParOf" srcId="{316BD4EE-4D27-4A03-AAC8-E802DA21CA10}" destId="{7CD56EDC-5CFE-4C96-A63A-8BBB07BE2EDB}" srcOrd="1" destOrd="0" presId="urn:microsoft.com/office/officeart/2005/8/layout/vList4#1"/>
    <dgm:cxn modelId="{6C86F170-809E-45FE-909F-97D65BD79177}" type="presParOf" srcId="{316BD4EE-4D27-4A03-AAC8-E802DA21CA10}" destId="{A9F98D66-CCB5-47C5-9339-9AD9BEB73CA0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BAB143A-65FA-4CA1-8BDD-4EEC9CDA291E}">
      <dsp:nvSpPr>
        <dsp:cNvPr id="0" name=""/>
        <dsp:cNvSpPr/>
      </dsp:nvSpPr>
      <dsp:spPr>
        <a:xfrm>
          <a:off x="0" y="0"/>
          <a:ext cx="7772400" cy="520809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>
          <a:solidFill>
            <a:schemeClr val="tx1">
              <a:lumMod val="90000"/>
            </a:schemeClr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i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606560" y="0"/>
        <a:ext cx="6165839" cy="520809"/>
      </dsp:txXfrm>
    </dsp:sp>
    <dsp:sp modelId="{5EEC4267-EF48-4DEA-BF14-125E1CFCE7E1}">
      <dsp:nvSpPr>
        <dsp:cNvPr id="0" name=""/>
        <dsp:cNvSpPr/>
      </dsp:nvSpPr>
      <dsp:spPr>
        <a:xfrm flipH="1" flipV="1">
          <a:off x="3751315" y="111584"/>
          <a:ext cx="193983" cy="107482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81F2302-0ED4-4966-B12D-E6A623E22EEE}">
      <dsp:nvSpPr>
        <dsp:cNvPr id="0" name=""/>
        <dsp:cNvSpPr/>
      </dsp:nvSpPr>
      <dsp:spPr>
        <a:xfrm>
          <a:off x="0" y="419734"/>
          <a:ext cx="7772400" cy="9654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/>
            <a:t>.</a:t>
          </a:r>
          <a:r>
            <a:rPr lang="ru-RU" sz="2400" b="1" i="1" kern="1200" dirty="0" smtClean="0">
              <a:hlinkClick xmlns:r="http://schemas.openxmlformats.org/officeDocument/2006/relationships" r:id="rId1" action="ppaction://hlinkpres?slideindex=1&amp;slidetitle="/>
            </a:rPr>
            <a:t> </a:t>
          </a:r>
          <a:r>
            <a:rPr lang="ru-RU" sz="2400" b="1" kern="1200" dirty="0" smtClean="0">
              <a:hlinkClick xmlns:r="http://schemas.openxmlformats.org/officeDocument/2006/relationships" r:id="rId1" action="ppaction://hlinkpres?slideindex=1&amp;slidetitle="/>
            </a:rPr>
            <a:t>Представление собственного инновационного педагогического опыта</a:t>
          </a:r>
          <a:endParaRPr lang="ru-RU" sz="2000" b="1" i="1" kern="1200" dirty="0">
            <a:solidFill>
              <a:schemeClr val="bg1"/>
            </a:solidFill>
          </a:endParaRPr>
        </a:p>
      </dsp:txBody>
      <dsp:txXfrm>
        <a:off x="1606560" y="419734"/>
        <a:ext cx="6165839" cy="965451"/>
      </dsp:txXfrm>
    </dsp:sp>
    <dsp:sp modelId="{100494AF-F33C-45DA-A4A1-05DD11EABA56}">
      <dsp:nvSpPr>
        <dsp:cNvPr id="0" name=""/>
        <dsp:cNvSpPr/>
      </dsp:nvSpPr>
      <dsp:spPr>
        <a:xfrm>
          <a:off x="68325" y="221035"/>
          <a:ext cx="1554480" cy="100736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84654D1-A123-4EC3-9756-E5DA9AEF7259}">
      <dsp:nvSpPr>
        <dsp:cNvPr id="0" name=""/>
        <dsp:cNvSpPr/>
      </dsp:nvSpPr>
      <dsp:spPr>
        <a:xfrm>
          <a:off x="0" y="1520048"/>
          <a:ext cx="7772400" cy="18740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>
              <a:hlinkClick xmlns:r="http://schemas.openxmlformats.org/officeDocument/2006/relationships" r:id="rId3" action="ppaction://hlinkpres?slideindex=1&amp;slidetitle="/>
            </a:rPr>
            <a:t>Качество знаний по  итогам  внешнего мониторинга</a:t>
          </a:r>
          <a:endParaRPr lang="ru-RU" sz="1600" b="1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>
              <a:hlinkClick xmlns:r="http://schemas.openxmlformats.org/officeDocument/2006/relationships" r:id="rId4" action="ppaction://hlinkpres?slideindex=1&amp;slidetitle="/>
            </a:rPr>
            <a:t>Всероссийские предметные олимпиады и конкурсы</a:t>
          </a:r>
          <a:endParaRPr lang="ru-RU" sz="1600" b="1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>
              <a:hlinkClick xmlns:r="http://schemas.openxmlformats.org/officeDocument/2006/relationships" r:id="rId5" action="ppaction://hlinkpres?slideindex=1&amp;slidetitle="/>
            </a:rPr>
            <a:t>Позитивные результаты внеурочной  деятельности по предметам</a:t>
          </a:r>
          <a:r>
            <a:rPr lang="ru-RU" sz="1600" b="1" i="1" kern="1200" dirty="0" smtClean="0"/>
            <a:t>.</a:t>
          </a:r>
          <a:endParaRPr lang="ru-RU" sz="1600" b="1" i="1" kern="1200" dirty="0"/>
        </a:p>
      </dsp:txBody>
      <dsp:txXfrm>
        <a:off x="1606560" y="1520048"/>
        <a:ext cx="6165839" cy="1874082"/>
      </dsp:txXfrm>
    </dsp:sp>
    <dsp:sp modelId="{7E06E2D6-88EB-42A1-ADFB-B64EEE510ADC}">
      <dsp:nvSpPr>
        <dsp:cNvPr id="0" name=""/>
        <dsp:cNvSpPr/>
      </dsp:nvSpPr>
      <dsp:spPr>
        <a:xfrm rot="10800000" flipH="1" flipV="1">
          <a:off x="136823" y="1950930"/>
          <a:ext cx="1384995" cy="1236889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6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024A2DE-A528-40BC-87D4-883ACC942A56}">
      <dsp:nvSpPr>
        <dsp:cNvPr id="0" name=""/>
        <dsp:cNvSpPr/>
      </dsp:nvSpPr>
      <dsp:spPr>
        <a:xfrm>
          <a:off x="0" y="3557883"/>
          <a:ext cx="7772400" cy="19353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>
              <a:hlinkClick xmlns:r="http://schemas.openxmlformats.org/officeDocument/2006/relationships" r:id="rId7" action="ppaction://hlinkpres?slideindex=1&amp;slidetitle="/>
            </a:rPr>
            <a:t>Наличие публикаций </a:t>
          </a:r>
          <a:endParaRPr lang="ru-RU" sz="1600" b="1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>
              <a:hlinkClick xmlns:r="http://schemas.openxmlformats.org/officeDocument/2006/relationships" r:id="rId8" action="ppaction://hlinkpres?slideindex=1&amp;slidetitle="/>
            </a:rPr>
            <a:t>Выступления на научно-практических конференциях, семинарах-практикумах</a:t>
          </a:r>
          <a:endParaRPr lang="ru-RU" sz="1600" b="1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>
              <a:hlinkClick xmlns:r="http://schemas.openxmlformats.org/officeDocument/2006/relationships" r:id="rId9" action="ppaction://hlinkpres?slideindex=1&amp;slidetitle="/>
            </a:rPr>
            <a:t>Общественная активность</a:t>
          </a:r>
          <a:endParaRPr lang="ru-RU" sz="1600" b="1" i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>
              <a:hlinkClick xmlns:r="http://schemas.openxmlformats.org/officeDocument/2006/relationships" r:id="rId10" action="ppaction://hlinkpres?slideindex=1&amp;slidetitle="/>
            </a:rPr>
            <a:t>Позитивные результаты в качестве классного руководителя</a:t>
          </a:r>
          <a:endParaRPr lang="ru-RU" sz="1600" b="1" i="1" kern="1200" dirty="0"/>
        </a:p>
      </dsp:txBody>
      <dsp:txXfrm>
        <a:off x="1606560" y="3557883"/>
        <a:ext cx="6165839" cy="1935386"/>
      </dsp:txXfrm>
    </dsp:sp>
    <dsp:sp modelId="{794F20E4-EC56-4F16-8D1F-25CFF1C253ED}">
      <dsp:nvSpPr>
        <dsp:cNvPr id="0" name=""/>
        <dsp:cNvSpPr/>
      </dsp:nvSpPr>
      <dsp:spPr>
        <a:xfrm>
          <a:off x="302779" y="3961518"/>
          <a:ext cx="1053082" cy="1129344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6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C7FE918-552C-4D18-B47B-DD541B96F6A3}">
      <dsp:nvSpPr>
        <dsp:cNvPr id="0" name=""/>
        <dsp:cNvSpPr/>
      </dsp:nvSpPr>
      <dsp:spPr>
        <a:xfrm>
          <a:off x="0" y="5546997"/>
          <a:ext cx="7772400" cy="1416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i="1" kern="1200" dirty="0"/>
        </a:p>
      </dsp:txBody>
      <dsp:txXfrm>
        <a:off x="1606560" y="5546997"/>
        <a:ext cx="6165839" cy="141634"/>
      </dsp:txXfrm>
    </dsp:sp>
    <dsp:sp modelId="{7CD56EDC-5CFE-4C96-A63A-8BBB07BE2EDB}">
      <dsp:nvSpPr>
        <dsp:cNvPr id="0" name=""/>
        <dsp:cNvSpPr/>
      </dsp:nvSpPr>
      <dsp:spPr>
        <a:xfrm flipH="1">
          <a:off x="652242" y="5592722"/>
          <a:ext cx="61946" cy="49693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7FE918-552C-4D18-B47B-DD541B96F6A3}">
      <dsp:nvSpPr>
        <dsp:cNvPr id="0" name=""/>
        <dsp:cNvSpPr/>
      </dsp:nvSpPr>
      <dsp:spPr>
        <a:xfrm>
          <a:off x="0" y="0"/>
          <a:ext cx="7772400" cy="52885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hlinkClick xmlns:r="http://schemas.openxmlformats.org/officeDocument/2006/relationships" r:id="rId1" action="ppaction://hlinkpres?slideindex=1&amp;slidetitle="/>
            </a:rPr>
            <a:t>                 </a:t>
          </a:r>
          <a:endParaRPr lang="ru-RU" sz="2400" b="1" i="1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/>
            <a:t>                </a:t>
          </a:r>
          <a:r>
            <a:rPr lang="ru-RU" sz="2000" b="1" i="1" kern="1200" dirty="0" smtClean="0">
              <a:hlinkClick xmlns:r="http://schemas.openxmlformats.org/officeDocument/2006/relationships" r:id="rId2" action="ppaction://hlinkpres?slideindex=1&amp;slidetitle="/>
            </a:rPr>
            <a:t>Профессиональные конкурсы</a:t>
          </a:r>
          <a:endParaRPr lang="ru-RU" sz="2000" b="1" i="1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hlinkClick xmlns:r="http://schemas.openxmlformats.org/officeDocument/2006/relationships" r:id="rId3" action="ppaction://hlinkpres?slideindex=1&amp;slidetitle="/>
            </a:rPr>
            <a:t>                Награды  и поощрения</a:t>
          </a:r>
          <a:endParaRPr lang="ru-RU" sz="2000" b="1" i="1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/>
            <a:t>                </a:t>
          </a:r>
          <a:r>
            <a:rPr lang="ru-RU" sz="2000" b="1" i="1" kern="1200" dirty="0" smtClean="0">
              <a:hlinkClick xmlns:r="http://schemas.openxmlformats.org/officeDocument/2006/relationships" r:id="rId4" action="ppaction://hlinkpres?slideindex=1&amp;slidetitle="/>
            </a:rPr>
            <a:t>Повышение квалификации</a:t>
          </a:r>
          <a:endParaRPr lang="ru-RU" sz="2000" b="1" i="1" kern="1200" dirty="0" smtClean="0"/>
        </a:p>
      </dsp:txBody>
      <dsp:txXfrm>
        <a:off x="1972295" y="0"/>
        <a:ext cx="5800104" cy="5288539"/>
      </dsp:txXfrm>
    </dsp:sp>
    <dsp:sp modelId="{7CD56EDC-5CFE-4C96-A63A-8BBB07BE2EDB}">
      <dsp:nvSpPr>
        <dsp:cNvPr id="0" name=""/>
        <dsp:cNvSpPr/>
      </dsp:nvSpPr>
      <dsp:spPr>
        <a:xfrm>
          <a:off x="100810" y="0"/>
          <a:ext cx="2131969" cy="163034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5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A4AA9FC-6B69-4E2E-BEA5-7325BF956FA7}" type="datetimeFigureOut">
              <a:rPr lang="ru-RU"/>
              <a:pPr>
                <a:defRPr/>
              </a:pPr>
              <a:t>20.04.2012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17AB265-F2EE-4685-A00D-672C8D50F3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5243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AB265-F2EE-4685-A00D-672C8D50F34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3144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AB265-F2EE-4685-A00D-672C8D50F34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3144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5" name="Rectangle 3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 cstate="email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pic>
          <p:nvPicPr>
            <p:cNvPr id="6" name="Picture 4" descr="minispir"/>
            <p:cNvPicPr>
              <a:picLocks noChangeAspect="1" noChangeArrowheads="1"/>
            </p:cNvPicPr>
            <p:nvPr/>
          </p:nvPicPr>
          <p:blipFill>
            <a:blip r:embed="rId3" cstate="email"/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/>
              <a:t>Щелчок правит образец заголовка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ru-RU"/>
              <a:t>Щелчок правит 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fld id="{8C5FF9B2-7773-48DE-B3C1-BDF2FDB66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C88B8-B291-4914-9D7B-32D31A204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5542A-DA69-49D7-8715-8C6C4555D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A18AD-D626-47EB-B385-7569E7718A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860AA-DE47-481B-A1FC-97E672EE97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9C6B0-698D-49E4-B8F7-886971778F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49184-6E28-4695-9C49-0DFD2C4684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DF0F-F545-4AA9-BAAD-16561A56AD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AE843-FA31-43F9-B62A-9470B3A2F4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9C828-D90C-44F4-A4C6-74BB314C5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27EF5-E61C-4243-88ED-8530B94F8E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pic>
          <p:nvPicPr>
            <p:cNvPr id="3081" name="Picture 4" descr="minispir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1" name="Line 5"/>
            <p:cNvSpPr>
              <a:spLocks noChangeShapeType="1"/>
            </p:cNvSpPr>
            <p:nvPr/>
          </p:nvSpPr>
          <p:spPr bwMode="ltGray">
            <a:xfrm>
              <a:off x="640" y="1008"/>
              <a:ext cx="4880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3075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ct val="50000"/>
              </a:spcBef>
              <a:spcAft>
                <a:spcPts val="0"/>
              </a:spcAft>
              <a:defRPr sz="14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ct val="50000"/>
              </a:spcBef>
              <a:spcAft>
                <a:spcPts val="0"/>
              </a:spcAft>
              <a:defRPr sz="14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ct val="50000"/>
              </a:spcBef>
              <a:spcAft>
                <a:spcPts val="0"/>
              </a:spcAft>
              <a:defRPr sz="14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2FBA2A-B3AA-4E89-A378-FAFC74065D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1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ransition spd="med">
    <p:pull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Monotype Sorts"/>
        <a:buChar char="4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Татьяна\Pictures\a6aa8e52d49d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75183" y="308212"/>
            <a:ext cx="8087223" cy="6477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57150">
            <a:solidFill>
              <a:schemeClr val="accent1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72400" cy="1747664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/>
            <a:r>
              <a:rPr lang="ru-RU" b="1" i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b="1" i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</a:br>
            <a:r>
              <a:rPr lang="ru-RU" b="1" i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Портфолио</a:t>
            </a:r>
            <a:r>
              <a:rPr lang="ru-RU" sz="3600" i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ru-RU" sz="3600" i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</a:br>
            <a:r>
              <a:rPr lang="ru-RU" sz="2800" b="1" dirty="0" smtClean="0">
                <a:solidFill>
                  <a:srgbClr val="FFFF00"/>
                </a:solidFill>
                <a:latin typeface="Times New Roman" pitchFamily="16" charset="0"/>
              </a:rPr>
              <a:t>Департамент  образования  </a:t>
            </a:r>
            <a:r>
              <a:rPr lang="ru-RU" sz="2800" b="1" dirty="0" err="1" smtClean="0">
                <a:solidFill>
                  <a:srgbClr val="FFFF00"/>
                </a:solidFill>
                <a:latin typeface="Times New Roman" pitchFamily="16" charset="0"/>
              </a:rPr>
              <a:t>г.о</a:t>
            </a:r>
            <a:r>
              <a:rPr lang="ru-RU" sz="2800" b="1" dirty="0" smtClean="0">
                <a:solidFill>
                  <a:srgbClr val="FFFF00"/>
                </a:solidFill>
                <a:latin typeface="Times New Roman" pitchFamily="16" charset="0"/>
              </a:rPr>
              <a:t>. Саранска  </a:t>
            </a:r>
            <a:br>
              <a:rPr lang="ru-RU" sz="2800" b="1" dirty="0" smtClean="0">
                <a:solidFill>
                  <a:srgbClr val="FFFF00"/>
                </a:solidFill>
                <a:latin typeface="Times New Roman" pitchFamily="16" charset="0"/>
              </a:rPr>
            </a:br>
            <a:r>
              <a:rPr lang="ru-RU" sz="2800" b="1" dirty="0" smtClean="0">
                <a:solidFill>
                  <a:srgbClr val="FFFF00"/>
                </a:solidFill>
                <a:latin typeface="Times New Roman" pitchFamily="16" charset="0"/>
              </a:rPr>
              <a:t>Городское  управление  образования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itchFamily="16" charset="0"/>
              </a:rPr>
              <a:t>.</a:t>
            </a:r>
            <a:r>
              <a:rPr lang="ru-RU" sz="6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6000" dirty="0">
                <a:solidFill>
                  <a:schemeClr val="accent2">
                    <a:lumMod val="50000"/>
                  </a:schemeClr>
                </a:solidFill>
              </a:rPr>
            </a:br>
            <a:endParaRPr lang="ru-RU" sz="6000" b="1" i="1" dirty="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sz="half" idx="2"/>
          </p:nvPr>
        </p:nvSpPr>
        <p:spPr>
          <a:xfrm rot="20816083">
            <a:off x="3061477" y="2739028"/>
            <a:ext cx="3718814" cy="2939978"/>
          </a:xfrm>
        </p:spPr>
        <p:txBody>
          <a:bodyPr/>
          <a:lstStyle/>
          <a:p>
            <a:pPr algn="ctr">
              <a:buFont typeface="Monotype Sorts" pitchFamily="2" charset="2"/>
              <a:buNone/>
              <a:defRPr/>
            </a:pPr>
            <a:endParaRPr lang="ru-RU" b="1" dirty="0" smtClean="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mbria" pitchFamily="18" charset="0"/>
            </a:endParaRPr>
          </a:p>
          <a:p>
            <a:pPr algn="ctr">
              <a:buFont typeface="Monotype Sorts" pitchFamily="2" charset="2"/>
              <a:buNone/>
              <a:defRPr/>
            </a:pPr>
            <a:r>
              <a:rPr lang="ru-RU" b="1" dirty="0" err="1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Камдина</a:t>
            </a:r>
            <a:endParaRPr lang="ru-RU" b="1" dirty="0" smtClean="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chemeClr val="accent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mbria" pitchFamily="18" charset="0"/>
            </a:endParaRPr>
          </a:p>
          <a:p>
            <a:pPr algn="ctr">
              <a:buFont typeface="Monotype Sorts" pitchFamily="2" charset="2"/>
              <a:buNone/>
              <a:defRPr/>
            </a:pPr>
            <a:r>
              <a:rPr lang="ru-RU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Ирина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ru-RU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Александровна</a:t>
            </a:r>
          </a:p>
          <a:p>
            <a:pPr algn="ctr">
              <a:buFont typeface="Monotype Sorts" pitchFamily="2" charset="2"/>
              <a:buNone/>
              <a:defRPr/>
            </a:pPr>
            <a:r>
              <a:rPr lang="ru-RU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учитель начальных классов</a:t>
            </a:r>
            <a:endParaRPr lang="ru-RU" b="1" dirty="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chemeClr val="accent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Cambria" pitchFamily="18" charset="0"/>
            </a:endParaRPr>
          </a:p>
          <a:p>
            <a:pPr algn="ctr">
              <a:buFont typeface="Monotype Sorts" pitchFamily="2" charset="2"/>
              <a:buNone/>
              <a:defRPr/>
            </a:pPr>
            <a:r>
              <a:rPr lang="ru-RU" sz="2000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</a:rPr>
              <a:t>МОУ СОШ №38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2357264" cy="4114800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90600" y="260648"/>
            <a:ext cx="7772400" cy="720080"/>
          </a:xfrm>
        </p:spPr>
        <p:txBody>
          <a:bodyPr/>
          <a:lstStyle/>
          <a:p>
            <a:pPr>
              <a:defRPr/>
            </a:pPr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портфолио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45641214"/>
              </p:ext>
            </p:extLst>
          </p:nvPr>
        </p:nvGraphicFramePr>
        <p:xfrm>
          <a:off x="899592" y="980728"/>
          <a:ext cx="77724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27375755"/>
              </p:ext>
            </p:extLst>
          </p:nvPr>
        </p:nvGraphicFramePr>
        <p:xfrm>
          <a:off x="899592" y="404664"/>
          <a:ext cx="7772400" cy="5288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97227455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традь">
  <a:themeElements>
    <a:clrScheme name="Тетрадь.pot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Тетрадь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традь.pot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.pot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.pot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2279</TotalTime>
  <Words>65</Words>
  <Application>Microsoft Office PowerPoint</Application>
  <PresentationFormat>Экран (4:3)</PresentationFormat>
  <Paragraphs>25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Тетрадь</vt:lpstr>
      <vt:lpstr> Портфолио Департамент  образования  г.о. Саранска   Городское  управление  образования. </vt:lpstr>
      <vt:lpstr>Структура портфолио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Admin</cp:lastModifiedBy>
  <cp:revision>202</cp:revision>
  <dcterms:created xsi:type="dcterms:W3CDTF">2011-03-23T15:22:29Z</dcterms:created>
  <dcterms:modified xsi:type="dcterms:W3CDTF">2012-04-20T05:33:53Z</dcterms:modified>
</cp:coreProperties>
</file>