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82C1-18D2-4489-915E-771DF659CDC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FA461-4747-44F2-AF92-F754B2B1A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82C1-18D2-4489-915E-771DF659CDC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FA461-4747-44F2-AF92-F754B2B1A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82C1-18D2-4489-915E-771DF659CDC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FA461-4747-44F2-AF92-F754B2B1A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82C1-18D2-4489-915E-771DF659CDC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FA461-4747-44F2-AF92-F754B2B1A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82C1-18D2-4489-915E-771DF659CDC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FA461-4747-44F2-AF92-F754B2B1A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82C1-18D2-4489-915E-771DF659CDC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FA461-4747-44F2-AF92-F754B2B1A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82C1-18D2-4489-915E-771DF659CDC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FA461-4747-44F2-AF92-F754B2B1A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82C1-18D2-4489-915E-771DF659CDC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FA461-4747-44F2-AF92-F754B2B1A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82C1-18D2-4489-915E-771DF659CDC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FA461-4747-44F2-AF92-F754B2B1A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82C1-18D2-4489-915E-771DF659CDC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FA461-4747-44F2-AF92-F754B2B1A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82C1-18D2-4489-915E-771DF659CDC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FA461-4747-44F2-AF92-F754B2B1A4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D3C82C1-18D2-4489-915E-771DF659CDC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88FA461-4747-44F2-AF92-F754B2B1A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 русского языка.</a:t>
            </a:r>
            <a:br>
              <a:rPr lang="ru-RU" dirty="0" smtClean="0"/>
            </a:br>
            <a:r>
              <a:rPr lang="ru-RU" smtClean="0"/>
              <a:t>2 </a:t>
            </a:r>
            <a:r>
              <a:rPr lang="ru-RU" smtClean="0"/>
              <a:t>класс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/>
              <a:t>Части        речи    .      </a:t>
            </a:r>
            <a:endParaRPr lang="ru-RU" sz="54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95864" y="2967335"/>
            <a:ext cx="5952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Текст надписи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08720"/>
            <a:ext cx="57534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Выбери правильное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Высказывание.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276872"/>
            <a:ext cx="81868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1)Имя существительное отвечает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 на вопросы кто? Что?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789040"/>
            <a:ext cx="74126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2)Глагол обозначает признак </a:t>
            </a:r>
          </a:p>
          <a:p>
            <a:r>
              <a:rPr lang="ru-RU" sz="3200" b="1" dirty="0">
                <a:solidFill>
                  <a:srgbClr val="0070C0"/>
                </a:solidFill>
              </a:rPr>
              <a:t>п</a:t>
            </a:r>
            <a:r>
              <a:rPr lang="ru-RU" sz="3200" b="1" dirty="0" smtClean="0">
                <a:solidFill>
                  <a:srgbClr val="0070C0"/>
                </a:solidFill>
              </a:rPr>
              <a:t>редмета.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4869160"/>
            <a:ext cx="80730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3)Имя прилагательное отвечает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На вопросы </a:t>
            </a:r>
            <a:r>
              <a:rPr lang="ru-RU" sz="3200" b="1" dirty="0" err="1" smtClean="0">
                <a:solidFill>
                  <a:srgbClr val="0070C0"/>
                </a:solidFill>
              </a:rPr>
              <a:t>какой?какая?какие</a:t>
            </a:r>
            <a:r>
              <a:rPr lang="ru-RU" sz="3200" b="1" dirty="0" smtClean="0">
                <a:solidFill>
                  <a:srgbClr val="0070C0"/>
                </a:solidFill>
              </a:rPr>
              <a:t>?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И обозначает признак предмета.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7018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МОЛОДЦЫ!!!!!!!!!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3" name="Рисунок 2" descr="РОЗ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556792"/>
            <a:ext cx="4891558" cy="4891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052736"/>
            <a:ext cx="8008924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БОЛЬШОЙ-МАЛЕНЬКИЙ</a:t>
            </a:r>
          </a:p>
          <a:p>
            <a:r>
              <a:rPr lang="ru-RU" sz="4400" b="1" dirty="0" smtClean="0">
                <a:solidFill>
                  <a:srgbClr val="0070C0"/>
                </a:solidFill>
              </a:rPr>
              <a:t>СУХОЙ-</a:t>
            </a:r>
          </a:p>
          <a:p>
            <a:r>
              <a:rPr lang="ru-RU" sz="4400" b="1" dirty="0" smtClean="0">
                <a:solidFill>
                  <a:srgbClr val="0070C0"/>
                </a:solidFill>
              </a:rPr>
              <a:t>ВОЙНА-    </a:t>
            </a:r>
          </a:p>
          <a:p>
            <a:r>
              <a:rPr lang="ru-RU" sz="4400" b="1" dirty="0" smtClean="0">
                <a:solidFill>
                  <a:srgbClr val="0070C0"/>
                </a:solidFill>
              </a:rPr>
              <a:t>ГЛУБОКИЙ-</a:t>
            </a:r>
          </a:p>
          <a:p>
            <a:r>
              <a:rPr lang="ru-RU" sz="4400" b="1" dirty="0" smtClean="0">
                <a:solidFill>
                  <a:srgbClr val="0070C0"/>
                </a:solidFill>
              </a:rPr>
              <a:t>СТАРЫЙ-</a:t>
            </a:r>
          </a:p>
          <a:p>
            <a:r>
              <a:rPr lang="ru-RU" sz="4400" b="1" dirty="0" smtClean="0">
                <a:solidFill>
                  <a:srgbClr val="0070C0"/>
                </a:solidFill>
              </a:rPr>
              <a:t>ГЛАДИТЬ-</a:t>
            </a:r>
          </a:p>
          <a:p>
            <a:r>
              <a:rPr lang="ru-RU" sz="4400" b="1" dirty="0" smtClean="0">
                <a:solidFill>
                  <a:srgbClr val="0070C0"/>
                </a:solidFill>
              </a:rPr>
              <a:t>ТВЕРДЫЙ-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1920" y="1772816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МОКРЫЙ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944" y="2420888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МИР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3140968"/>
            <a:ext cx="27190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МЕЛКИЙ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5976" y="3789040"/>
            <a:ext cx="32768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МОЛОДОЙ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4509120"/>
            <a:ext cx="18165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МЯТЬ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4008" y="5229200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МЯГКИЙ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  <p:bldP spid="4" grpId="0"/>
      <p:bldP spid="10" grpId="0"/>
      <p:bldP spid="11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8316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МИНУТКА ЧИСТОПИСАНИЯ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2204864"/>
            <a:ext cx="62824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i="1" dirty="0" smtClean="0">
                <a:solidFill>
                  <a:srgbClr val="0070C0"/>
                </a:solidFill>
              </a:rPr>
              <a:t>МЛО    ОМЛ    ЛОМ</a:t>
            </a:r>
            <a:endParaRPr lang="ru-RU" sz="4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836712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СЛОВАРНО-ОРФОГРАФИЧЕСКАЯ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2160" y="134076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РАБОТА.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2564904"/>
            <a:ext cx="6615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 </a:t>
            </a:r>
            <a:r>
              <a:rPr lang="ru-RU" sz="3200" dirty="0" smtClean="0"/>
              <a:t> </a:t>
            </a:r>
            <a:r>
              <a:rPr lang="ru-RU" sz="3200" b="1" dirty="0" smtClean="0"/>
              <a:t>1   2    3    4    5    6    7    8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3356992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  А   М   Н   О   Р    К   В    Ц    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4149080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  С  Г   Д   Я  Л    Ч  Ц    Т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5373216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2-1 1-4 2-5 1-4 1-2 1-1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СОЛОМА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2776703" cy="2082527"/>
          </a:xfrm>
          <a:prstGeom prst="rect">
            <a:avLst/>
          </a:prstGeom>
        </p:spPr>
      </p:pic>
      <p:pic>
        <p:nvPicPr>
          <p:cNvPr id="4" name="Рисунок 3" descr="iСОЛОМА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364570"/>
            <a:ext cx="2396480" cy="2042454"/>
          </a:xfrm>
          <a:prstGeom prst="rect">
            <a:avLst/>
          </a:prstGeom>
        </p:spPr>
      </p:pic>
      <p:pic>
        <p:nvPicPr>
          <p:cNvPr id="5" name="Рисунок 4" descr="СОЛОМА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836712"/>
            <a:ext cx="2550522" cy="16561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15816" y="2636912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СОЛОМА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4365104"/>
            <a:ext cx="708880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smtClean="0">
                <a:solidFill>
                  <a:srgbClr val="002060"/>
                </a:solidFill>
              </a:rPr>
              <a:t>Солома-это стебли ржи</a:t>
            </a:r>
            <a:r>
              <a:rPr lang="en-BZ" sz="4000" i="1" dirty="0" smtClean="0">
                <a:solidFill>
                  <a:srgbClr val="002060"/>
                </a:solidFill>
              </a:rPr>
              <a:t>,</a:t>
            </a:r>
            <a:endParaRPr lang="ru-RU" sz="4000" i="1" dirty="0">
              <a:solidFill>
                <a:srgbClr val="002060"/>
              </a:solidFill>
            </a:endParaRPr>
          </a:p>
          <a:p>
            <a:r>
              <a:rPr lang="ru-RU" sz="4000" i="1" dirty="0">
                <a:solidFill>
                  <a:srgbClr val="002060"/>
                </a:solidFill>
              </a:rPr>
              <a:t>п</a:t>
            </a:r>
            <a:r>
              <a:rPr lang="ru-RU" sz="4000" i="1" dirty="0" smtClean="0">
                <a:solidFill>
                  <a:srgbClr val="002060"/>
                </a:solidFill>
              </a:rPr>
              <a:t>шеницы и других </a:t>
            </a:r>
            <a:r>
              <a:rPr lang="ru-RU" sz="4000" i="1" dirty="0" err="1" smtClean="0">
                <a:solidFill>
                  <a:srgbClr val="002060"/>
                </a:solidFill>
              </a:rPr>
              <a:t>злако</a:t>
            </a:r>
            <a:r>
              <a:rPr lang="ru-RU" sz="4000" i="1" dirty="0" smtClean="0">
                <a:solidFill>
                  <a:srgbClr val="002060"/>
                </a:solidFill>
              </a:rPr>
              <a:t>-</a:t>
            </a:r>
          </a:p>
          <a:p>
            <a:r>
              <a:rPr lang="ru-RU" sz="4000" i="1" dirty="0" err="1">
                <a:solidFill>
                  <a:srgbClr val="002060"/>
                </a:solidFill>
              </a:rPr>
              <a:t>в</a:t>
            </a:r>
            <a:r>
              <a:rPr lang="ru-RU" sz="4000" i="1" dirty="0" err="1" smtClean="0">
                <a:solidFill>
                  <a:srgbClr val="002060"/>
                </a:solidFill>
              </a:rPr>
              <a:t>ых</a:t>
            </a:r>
            <a:r>
              <a:rPr lang="ru-RU" sz="4000" i="1" dirty="0" smtClean="0">
                <a:solidFill>
                  <a:srgbClr val="002060"/>
                </a:solidFill>
              </a:rPr>
              <a:t> растений.</a:t>
            </a:r>
            <a:endParaRPr lang="ru-RU" sz="4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8116324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Семеро одну соломинку под-</a:t>
            </a:r>
          </a:p>
          <a:p>
            <a:r>
              <a:rPr lang="ru-RU" sz="3600" b="1" dirty="0" err="1">
                <a:solidFill>
                  <a:srgbClr val="002060"/>
                </a:solidFill>
              </a:rPr>
              <a:t>н</a:t>
            </a:r>
            <a:r>
              <a:rPr lang="ru-RU" sz="3600" b="1" dirty="0" err="1" smtClean="0">
                <a:solidFill>
                  <a:srgbClr val="002060"/>
                </a:solidFill>
              </a:rPr>
              <a:t>имают</a:t>
            </a:r>
            <a:r>
              <a:rPr lang="ru-RU" sz="36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Не солома красит гумно</a:t>
            </a:r>
            <a:r>
              <a:rPr lang="en-BZ" sz="3600" b="1" dirty="0" smtClean="0">
                <a:solidFill>
                  <a:srgbClr val="002060"/>
                </a:solidFill>
              </a:rPr>
              <a:t>,</a:t>
            </a:r>
            <a:r>
              <a:rPr lang="ru-RU" sz="3600" b="1" dirty="0" smtClean="0">
                <a:solidFill>
                  <a:srgbClr val="002060"/>
                </a:solidFill>
              </a:rPr>
              <a:t>а 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з</a:t>
            </a:r>
            <a:r>
              <a:rPr lang="ru-RU" sz="3600" b="1" dirty="0" smtClean="0">
                <a:solidFill>
                  <a:srgbClr val="002060"/>
                </a:solidFill>
              </a:rPr>
              <a:t>ерно.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Лежит на соломе</a:t>
            </a:r>
            <a:r>
              <a:rPr lang="en-BZ" sz="3600" b="1" dirty="0" smtClean="0">
                <a:solidFill>
                  <a:srgbClr val="002060"/>
                </a:solidFill>
              </a:rPr>
              <a:t>,</a:t>
            </a:r>
            <a:r>
              <a:rPr lang="ru-RU" sz="3600" b="1" dirty="0" smtClean="0">
                <a:solidFill>
                  <a:srgbClr val="002060"/>
                </a:solidFill>
              </a:rPr>
              <a:t>а говорит с 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к</a:t>
            </a:r>
            <a:r>
              <a:rPr lang="ru-RU" sz="3600" b="1" dirty="0" smtClean="0">
                <a:solidFill>
                  <a:srgbClr val="002060"/>
                </a:solidFill>
              </a:rPr>
              <a:t>овра.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Привыкает корова и ко ржа-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н</a:t>
            </a:r>
            <a:r>
              <a:rPr lang="ru-RU" sz="3600" b="1" dirty="0" smtClean="0">
                <a:solidFill>
                  <a:srgbClr val="002060"/>
                </a:solidFill>
              </a:rPr>
              <a:t>ой соломе.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Дома и солома съедобна.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уж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212976"/>
            <a:ext cx="4680520" cy="32997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980728"/>
            <a:ext cx="74783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Легкий морозец к вечеру </a:t>
            </a:r>
            <a:endParaRPr lang="ru-RU" sz="3600" b="1" dirty="0">
              <a:solidFill>
                <a:srgbClr val="0070C0"/>
              </a:solidFill>
            </a:endParaRPr>
          </a:p>
          <a:p>
            <a:r>
              <a:rPr lang="ru-RU" sz="3600" b="1" dirty="0" smtClean="0">
                <a:solidFill>
                  <a:srgbClr val="0070C0"/>
                </a:solidFill>
              </a:rPr>
              <a:t>затягивает звездами лужи.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20688"/>
            <a:ext cx="9292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Имя сущ.  Имя прил.   Глагол.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628800"/>
            <a:ext cx="236154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ЛИСТОК</a:t>
            </a:r>
          </a:p>
          <a:p>
            <a:endParaRPr lang="ru-RU" sz="3600" b="1" dirty="0" smtClean="0">
              <a:solidFill>
                <a:srgbClr val="0070C0"/>
              </a:solidFill>
            </a:endParaRPr>
          </a:p>
          <a:p>
            <a:r>
              <a:rPr lang="ru-RU" sz="3600" b="1" dirty="0" smtClean="0">
                <a:solidFill>
                  <a:srgbClr val="0070C0"/>
                </a:solidFill>
              </a:rPr>
              <a:t>ЛИСТВА</a:t>
            </a:r>
          </a:p>
          <a:p>
            <a:endParaRPr lang="ru-RU" sz="3600" b="1" dirty="0" smtClean="0">
              <a:solidFill>
                <a:srgbClr val="0070C0"/>
              </a:solidFill>
            </a:endParaRPr>
          </a:p>
          <a:p>
            <a:r>
              <a:rPr lang="ru-RU" sz="3600" b="1" dirty="0" smtClean="0">
                <a:solidFill>
                  <a:srgbClr val="0070C0"/>
                </a:solidFill>
              </a:rPr>
              <a:t>ОСЕНЬ</a:t>
            </a:r>
          </a:p>
          <a:p>
            <a:endParaRPr lang="ru-RU" sz="3600" b="1" dirty="0" smtClean="0">
              <a:solidFill>
                <a:srgbClr val="0070C0"/>
              </a:solidFill>
            </a:endParaRPr>
          </a:p>
          <a:p>
            <a:r>
              <a:rPr lang="ru-RU" sz="3600" b="1" dirty="0" smtClean="0">
                <a:solidFill>
                  <a:srgbClr val="0070C0"/>
                </a:solidFill>
              </a:rPr>
              <a:t>КОСЬБА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3808" y="1628800"/>
            <a:ext cx="344677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ЛЕНИВЫЙ</a:t>
            </a:r>
          </a:p>
          <a:p>
            <a:endParaRPr lang="ru-RU" sz="3600" b="1" dirty="0">
              <a:solidFill>
                <a:srgbClr val="0070C0"/>
              </a:solidFill>
            </a:endParaRPr>
          </a:p>
          <a:p>
            <a:r>
              <a:rPr lang="ru-RU" sz="3600" b="1" dirty="0" smtClean="0">
                <a:solidFill>
                  <a:srgbClr val="0070C0"/>
                </a:solidFill>
              </a:rPr>
              <a:t>МОЛОДОЙ</a:t>
            </a:r>
          </a:p>
          <a:p>
            <a:endParaRPr lang="ru-RU" sz="3600" b="1" dirty="0">
              <a:solidFill>
                <a:srgbClr val="0070C0"/>
              </a:solidFill>
            </a:endParaRPr>
          </a:p>
          <a:p>
            <a:r>
              <a:rPr lang="ru-RU" sz="3600" b="1" dirty="0" smtClean="0">
                <a:solidFill>
                  <a:srgbClr val="0070C0"/>
                </a:solidFill>
              </a:rPr>
              <a:t>ЦВЕТАСТЫЙ</a:t>
            </a:r>
          </a:p>
          <a:p>
            <a:endParaRPr lang="ru-RU" sz="3600" b="1" dirty="0">
              <a:solidFill>
                <a:srgbClr val="0070C0"/>
              </a:solidFill>
            </a:endParaRPr>
          </a:p>
          <a:p>
            <a:r>
              <a:rPr lang="ru-RU" sz="3600" b="1" dirty="0" smtClean="0">
                <a:solidFill>
                  <a:srgbClr val="0070C0"/>
                </a:solidFill>
              </a:rPr>
              <a:t>БОЛЬШОЙ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2200" y="1700808"/>
            <a:ext cx="292900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ЗАЛЕГАТЬ</a:t>
            </a:r>
          </a:p>
          <a:p>
            <a:endParaRPr lang="ru-RU" sz="3600" b="1" dirty="0">
              <a:solidFill>
                <a:srgbClr val="0070C0"/>
              </a:solidFill>
            </a:endParaRPr>
          </a:p>
          <a:p>
            <a:r>
              <a:rPr lang="ru-RU" sz="3600" b="1" dirty="0" smtClean="0">
                <a:solidFill>
                  <a:srgbClr val="0070C0"/>
                </a:solidFill>
              </a:rPr>
              <a:t>ЛОМАТЬ</a:t>
            </a:r>
          </a:p>
          <a:p>
            <a:endParaRPr lang="ru-RU" sz="3600" b="1" dirty="0">
              <a:solidFill>
                <a:srgbClr val="0070C0"/>
              </a:solidFill>
            </a:endParaRPr>
          </a:p>
          <a:p>
            <a:r>
              <a:rPr lang="ru-RU" sz="3600" b="1" dirty="0" smtClean="0">
                <a:solidFill>
                  <a:srgbClr val="0070C0"/>
                </a:solidFill>
              </a:rPr>
              <a:t>РОВНЯТЬ</a:t>
            </a:r>
          </a:p>
          <a:p>
            <a:endParaRPr lang="ru-RU" sz="3600" b="1" dirty="0">
              <a:solidFill>
                <a:srgbClr val="0070C0"/>
              </a:solidFill>
            </a:endParaRPr>
          </a:p>
          <a:p>
            <a:r>
              <a:rPr lang="ru-RU" sz="3600" b="1" dirty="0" smtClean="0">
                <a:solidFill>
                  <a:srgbClr val="0070C0"/>
                </a:solidFill>
              </a:rPr>
              <a:t>НАЛЕТЕТЬ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052736"/>
            <a:ext cx="6825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БЕРЕЗА</a:t>
            </a:r>
            <a:r>
              <a:rPr lang="en-BZ" sz="3600" b="1" dirty="0" smtClean="0">
                <a:solidFill>
                  <a:srgbClr val="002060"/>
                </a:solidFill>
              </a:rPr>
              <a:t>,</a:t>
            </a:r>
            <a:r>
              <a:rPr lang="ru-RU" sz="3600" b="1" dirty="0" smtClean="0">
                <a:solidFill>
                  <a:srgbClr val="002060"/>
                </a:solidFill>
              </a:rPr>
              <a:t>ПЧЕЛА</a:t>
            </a:r>
            <a:r>
              <a:rPr lang="en-BZ" sz="3600" b="1" dirty="0" smtClean="0">
                <a:solidFill>
                  <a:srgbClr val="002060"/>
                </a:solidFill>
              </a:rPr>
              <a:t>,</a:t>
            </a:r>
            <a:r>
              <a:rPr lang="ru-RU" sz="3600" b="1" dirty="0" smtClean="0">
                <a:solidFill>
                  <a:srgbClr val="002060"/>
                </a:solidFill>
              </a:rPr>
              <a:t>МАЛИНА</a:t>
            </a:r>
            <a:r>
              <a:rPr lang="en-BZ" sz="3600" b="1" dirty="0" smtClean="0">
                <a:solidFill>
                  <a:srgbClr val="002060"/>
                </a:solidFill>
              </a:rPr>
              <a:t>,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2280" y="980728"/>
            <a:ext cx="2323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ЛЕГКИЙ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060848"/>
            <a:ext cx="1720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РЕКА</a:t>
            </a:r>
            <a:r>
              <a:rPr lang="en-BZ" sz="3600" b="1" dirty="0" smtClean="0">
                <a:solidFill>
                  <a:srgbClr val="002060"/>
                </a:solidFill>
              </a:rPr>
              <a:t>,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52" y="2060848"/>
            <a:ext cx="6367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РЕЧИСТЫЙ</a:t>
            </a:r>
            <a:r>
              <a:rPr lang="en-BZ" sz="3600" b="1" dirty="0" smtClean="0">
                <a:solidFill>
                  <a:srgbClr val="002060"/>
                </a:solidFill>
              </a:rPr>
              <a:t>,</a:t>
            </a:r>
            <a:r>
              <a:rPr lang="ru-RU" sz="3600" b="1" dirty="0" smtClean="0">
                <a:solidFill>
                  <a:srgbClr val="002060"/>
                </a:solidFill>
              </a:rPr>
              <a:t>ПОЛЕЗНЫЙ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2924944"/>
            <a:ext cx="82910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РАЗЪЯСНИТЬ</a:t>
            </a:r>
            <a:r>
              <a:rPr lang="en-BZ" sz="3600" b="1" dirty="0" smtClean="0">
                <a:solidFill>
                  <a:srgbClr val="002060"/>
                </a:solidFill>
              </a:rPr>
              <a:t>,</a:t>
            </a:r>
            <a:r>
              <a:rPr lang="ru-RU" sz="3600" b="1" dirty="0" smtClean="0">
                <a:solidFill>
                  <a:srgbClr val="002060"/>
                </a:solidFill>
              </a:rPr>
              <a:t>ДОНЕСТИ</a:t>
            </a:r>
            <a:r>
              <a:rPr lang="en-BZ" sz="3600" b="1" dirty="0" smtClean="0">
                <a:solidFill>
                  <a:srgbClr val="002060"/>
                </a:solidFill>
              </a:rPr>
              <a:t>,</a:t>
            </a:r>
            <a:r>
              <a:rPr lang="ru-RU" sz="3600" b="1" dirty="0" smtClean="0">
                <a:solidFill>
                  <a:srgbClr val="002060"/>
                </a:solidFill>
              </a:rPr>
              <a:t>НАПЕ-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ВАТЬ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704" y="3501008"/>
            <a:ext cx="2388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Z" sz="3600" b="1" dirty="0" smtClean="0">
                <a:solidFill>
                  <a:srgbClr val="002060"/>
                </a:solidFill>
              </a:rPr>
              <a:t>,</a:t>
            </a:r>
            <a:r>
              <a:rPr lang="ru-RU" sz="3600" b="1" dirty="0" smtClean="0">
                <a:solidFill>
                  <a:srgbClr val="002060"/>
                </a:solidFill>
              </a:rPr>
              <a:t>РЕЗЬБА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7770" y="5733256"/>
            <a:ext cx="8706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ЛЕГКИЙ</a:t>
            </a:r>
            <a:r>
              <a:rPr lang="en-BZ" sz="3600" b="1" dirty="0" smtClean="0">
                <a:solidFill>
                  <a:srgbClr val="002060"/>
                </a:solidFill>
              </a:rPr>
              <a:t>,</a:t>
            </a:r>
            <a:r>
              <a:rPr lang="ru-RU" sz="3600" b="1" dirty="0" smtClean="0">
                <a:solidFill>
                  <a:srgbClr val="002060"/>
                </a:solidFill>
              </a:rPr>
              <a:t>РЕКА</a:t>
            </a:r>
            <a:r>
              <a:rPr lang="en-BZ" sz="3600" b="1" dirty="0" smtClean="0">
                <a:solidFill>
                  <a:srgbClr val="002060"/>
                </a:solidFill>
              </a:rPr>
              <a:t>,</a:t>
            </a:r>
            <a:r>
              <a:rPr lang="ru-RU" sz="3600" b="1" dirty="0" smtClean="0">
                <a:solidFill>
                  <a:srgbClr val="002060"/>
                </a:solidFill>
              </a:rPr>
              <a:t>РЕЗЬБА</a:t>
            </a:r>
            <a:r>
              <a:rPr lang="en-BZ" sz="3600" b="1" dirty="0" smtClean="0">
                <a:solidFill>
                  <a:srgbClr val="002060"/>
                </a:solidFill>
              </a:rPr>
              <a:t>,</a:t>
            </a:r>
            <a:r>
              <a:rPr lang="ru-RU" sz="3600" b="1" dirty="0" smtClean="0">
                <a:solidFill>
                  <a:srgbClr val="002060"/>
                </a:solidFill>
              </a:rPr>
              <a:t>ПЯТНАТЬ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4509120"/>
            <a:ext cx="6680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ПЕЧКА</a:t>
            </a:r>
            <a:r>
              <a:rPr lang="en-BZ" sz="3600" b="1" dirty="0" smtClean="0">
                <a:solidFill>
                  <a:srgbClr val="002060"/>
                </a:solidFill>
              </a:rPr>
              <a:t>,</a:t>
            </a:r>
            <a:r>
              <a:rPr lang="ru-RU" sz="3600" b="1" dirty="0" smtClean="0">
                <a:solidFill>
                  <a:srgbClr val="002060"/>
                </a:solidFill>
              </a:rPr>
              <a:t>ПЕРИНА</a:t>
            </a:r>
            <a:r>
              <a:rPr lang="en-BZ" sz="3600" b="1" dirty="0" smtClean="0">
                <a:solidFill>
                  <a:srgbClr val="002060"/>
                </a:solidFill>
              </a:rPr>
              <a:t>,,</a:t>
            </a:r>
            <a:r>
              <a:rPr lang="ru-RU" sz="3600" b="1" dirty="0" smtClean="0">
                <a:solidFill>
                  <a:srgbClr val="002060"/>
                </a:solidFill>
              </a:rPr>
              <a:t>РЕЗЬБА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32240" y="4509120"/>
            <a:ext cx="2828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Z" sz="3600" b="1" dirty="0" smtClean="0">
                <a:solidFill>
                  <a:srgbClr val="002060"/>
                </a:solidFill>
              </a:rPr>
              <a:t>,</a:t>
            </a:r>
            <a:r>
              <a:rPr lang="ru-RU" sz="3600" b="1" dirty="0" smtClean="0">
                <a:solidFill>
                  <a:srgbClr val="002060"/>
                </a:solidFill>
              </a:rPr>
              <a:t>ПЯТНАТЬ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126</TotalTime>
  <Words>206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Урок  русского языка. 2 класс     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русского языка. 2 класс «А»</dc:title>
  <dc:creator>Андрей</dc:creator>
  <cp:lastModifiedBy>Елена</cp:lastModifiedBy>
  <cp:revision>15</cp:revision>
  <dcterms:created xsi:type="dcterms:W3CDTF">2013-03-15T18:58:51Z</dcterms:created>
  <dcterms:modified xsi:type="dcterms:W3CDTF">2013-05-13T06:42:49Z</dcterms:modified>
</cp:coreProperties>
</file>