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8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7F0341-A293-4AA0-AB10-462F26649A6C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E57D391-B2FA-47F2-AB8A-C536D5E708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F0341-A293-4AA0-AB10-462F26649A6C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57D391-B2FA-47F2-AB8A-C536D5E708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87F0341-A293-4AA0-AB10-462F26649A6C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E57D391-B2FA-47F2-AB8A-C536D5E708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F0341-A293-4AA0-AB10-462F26649A6C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57D391-B2FA-47F2-AB8A-C536D5E708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7F0341-A293-4AA0-AB10-462F26649A6C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E57D391-B2FA-47F2-AB8A-C536D5E708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F0341-A293-4AA0-AB10-462F26649A6C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57D391-B2FA-47F2-AB8A-C536D5E708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F0341-A293-4AA0-AB10-462F26649A6C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57D391-B2FA-47F2-AB8A-C536D5E708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F0341-A293-4AA0-AB10-462F26649A6C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57D391-B2FA-47F2-AB8A-C536D5E708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7F0341-A293-4AA0-AB10-462F26649A6C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57D391-B2FA-47F2-AB8A-C536D5E708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F0341-A293-4AA0-AB10-462F26649A6C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57D391-B2FA-47F2-AB8A-C536D5E708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F0341-A293-4AA0-AB10-462F26649A6C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57D391-B2FA-47F2-AB8A-C536D5E708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87F0341-A293-4AA0-AB10-462F26649A6C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E57D391-B2FA-47F2-AB8A-C536D5E708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2420888"/>
            <a:ext cx="7200799" cy="1754326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УРОК РУССКОГО ЯЗЫКА.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88640"/>
            <a:ext cx="6636753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Прискакал-ускакал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Прибежал-убежал</a:t>
            </a:r>
          </a:p>
          <a:p>
            <a:pPr algn="ctr"/>
            <a:r>
              <a:rPr lang="ru-RU" sz="5400" b="1" cap="none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Приплыл-уплыл</a:t>
            </a:r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Привез-отвез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Приехал-уехал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476672"/>
            <a:ext cx="45672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Молодцы!!!!!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" name="Рисунок 2" descr="ТЮЛЬПА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3625" y="1412776"/>
            <a:ext cx="6614570" cy="4392488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97950" y="3933056"/>
            <a:ext cx="2346049" cy="29249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1600" y="1124744"/>
            <a:ext cx="18473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600" dirty="0"/>
          </a:p>
          <a:p>
            <a:endParaRPr lang="ru-RU" sz="3600" dirty="0" smtClean="0"/>
          </a:p>
          <a:p>
            <a:endParaRPr lang="ru-RU" sz="3600" dirty="0"/>
          </a:p>
          <a:p>
            <a:endParaRPr lang="ru-RU" sz="3600" dirty="0" smtClean="0"/>
          </a:p>
          <a:p>
            <a:endParaRPr lang="ru-RU" sz="3600" dirty="0"/>
          </a:p>
          <a:p>
            <a:endParaRPr lang="ru-RU" sz="3600" dirty="0" smtClean="0"/>
          </a:p>
          <a:p>
            <a:endParaRPr lang="ru-RU" sz="36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23528" y="0"/>
            <a:ext cx="78753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Около </a:t>
            </a:r>
            <a:r>
              <a:rPr lang="ru-RU" sz="8000" dirty="0" err="1" smtClean="0"/>
              <a:t>л.сной</a:t>
            </a:r>
            <a:r>
              <a:rPr lang="ru-RU" sz="8000" dirty="0" smtClean="0"/>
              <a:t> </a:t>
            </a:r>
          </a:p>
          <a:p>
            <a:r>
              <a:rPr lang="ru-RU" sz="8000" dirty="0"/>
              <a:t>т</a:t>
            </a:r>
            <a:r>
              <a:rPr lang="ru-RU" sz="8000" dirty="0" smtClean="0"/>
              <a:t>р.пинки </a:t>
            </a:r>
            <a:r>
              <a:rPr lang="ru-RU" sz="8000" dirty="0" err="1" smtClean="0"/>
              <a:t>т.мнела</a:t>
            </a:r>
            <a:r>
              <a:rPr lang="ru-RU" sz="8000" dirty="0" smtClean="0"/>
              <a:t> </a:t>
            </a:r>
          </a:p>
          <a:p>
            <a:r>
              <a:rPr lang="ru-RU" sz="8000" dirty="0" err="1" smtClean="0"/>
              <a:t>з.леная</a:t>
            </a:r>
            <a:r>
              <a:rPr lang="ru-RU" sz="8000" dirty="0" smtClean="0"/>
              <a:t> елка.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64188" y="188640"/>
            <a:ext cx="21552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елка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124744"/>
            <a:ext cx="2149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елку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212976"/>
            <a:ext cx="28285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 елке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581128"/>
            <a:ext cx="2715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елкой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204864"/>
            <a:ext cx="21937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елки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72200" y="1268760"/>
            <a:ext cx="1611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ЕЛЬ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72050" y="2132856"/>
            <a:ext cx="3371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ЕЛОВЫЙ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59217" y="3212976"/>
            <a:ext cx="31847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ЕЛОЧКА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0"/>
            <a:ext cx="49380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СУФФИКС.</a:t>
            </a:r>
            <a:endParaRPr lang="ru-RU" sz="7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1124744"/>
            <a:ext cx="46834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ЧАСТЬ РЕЧИ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2132856"/>
            <a:ext cx="52077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ЧАСТЬ СЛОВА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3140968"/>
            <a:ext cx="8484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СТОИТ ПЕРЕД КОРНЕМ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4149080"/>
            <a:ext cx="6988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СТОИТ ЗА КОРНЕМ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5103674"/>
            <a:ext cx="727789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СЛУЖИТ ДЛЯ ОБРА-</a:t>
            </a:r>
          </a:p>
          <a:p>
            <a:pPr algn="ctr"/>
            <a:r>
              <a:rPr lang="ru-RU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ЗОВАНИЯ СЛОВ.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1196752"/>
            <a:ext cx="4184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ЗНАЧИМАЯ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3598" y="0"/>
            <a:ext cx="701345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ИГРА «ЧЕТВЕРТЫЙ –</a:t>
            </a:r>
          </a:p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ЛИШНИЙ»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988840"/>
            <a:ext cx="8034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1.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916832"/>
            <a:ext cx="19495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ЛИСТ</a:t>
            </a:r>
            <a:endParaRPr lang="ru-RU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2843808" y="1988840"/>
            <a:ext cx="36295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ЛИСТОЧЕК</a:t>
            </a:r>
            <a:endParaRPr lang="ru-RU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6660232" y="1988840"/>
            <a:ext cx="19335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ЛИСА</a:t>
            </a:r>
            <a:endParaRPr lang="ru-RU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924944"/>
            <a:ext cx="28376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ЛИСТИК</a:t>
            </a:r>
            <a:endParaRPr lang="ru-RU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293096"/>
            <a:ext cx="8034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2.</a:t>
            </a:r>
            <a:endParaRPr lang="ru-RU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4149080"/>
            <a:ext cx="14430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РИС</a:t>
            </a:r>
            <a:endParaRPr lang="ru-RU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2411760" y="4149080"/>
            <a:ext cx="31838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РИСУНОК</a:t>
            </a:r>
            <a:endParaRPr lang="ru-RU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24128" y="4077072"/>
            <a:ext cx="31277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РИСОВАЯ</a:t>
            </a:r>
            <a:endParaRPr lang="ru-RU" sz="54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373216"/>
            <a:ext cx="23326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РИСОК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872942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Мы рисовали картину.</a:t>
            </a:r>
          </a:p>
          <a:p>
            <a:r>
              <a:rPr lang="ru-RU" sz="5400" dirty="0" smtClean="0"/>
              <a:t>Я нарисовал снеговика.</a:t>
            </a:r>
          </a:p>
          <a:p>
            <a:r>
              <a:rPr lang="ru-RU" sz="5400" dirty="0" smtClean="0"/>
              <a:t>Коля подрисовал ему нос </a:t>
            </a:r>
            <a:r>
              <a:rPr lang="en-US" sz="5400" dirty="0" smtClean="0"/>
              <a:t>,</a:t>
            </a:r>
          </a:p>
          <a:p>
            <a:r>
              <a:rPr lang="ru-RU" sz="5400" dirty="0"/>
              <a:t>а</a:t>
            </a:r>
            <a:r>
              <a:rPr lang="ru-RU" sz="5400" dirty="0" smtClean="0"/>
              <a:t> Таня дорисовала глазки.</a:t>
            </a:r>
          </a:p>
          <a:p>
            <a:r>
              <a:rPr lang="ru-RU" sz="5400" dirty="0" smtClean="0"/>
              <a:t>Миша срисовал из книги </a:t>
            </a:r>
          </a:p>
          <a:p>
            <a:r>
              <a:rPr lang="ru-RU" sz="5400" dirty="0"/>
              <a:t>с</a:t>
            </a:r>
            <a:r>
              <a:rPr lang="ru-RU" sz="5400" dirty="0" smtClean="0"/>
              <a:t>нежинки </a:t>
            </a:r>
            <a:r>
              <a:rPr lang="ru-RU" sz="5400" dirty="0"/>
              <a:t>.</a:t>
            </a:r>
            <a:endParaRPr lang="ru-RU" sz="5400" dirty="0" smtClean="0"/>
          </a:p>
          <a:p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7483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РИСОВАЛИ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196752"/>
            <a:ext cx="42418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НАРИСОВАЛ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492896"/>
            <a:ext cx="47788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ПОДРИСОВАЛ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573016"/>
            <a:ext cx="4759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ДОРИСОВАЛА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725144"/>
            <a:ext cx="37497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СРИСОВАЛ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0"/>
            <a:ext cx="44053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ПРИСТАВКА.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124744"/>
            <a:ext cx="65181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ЗНАЧИМАЯ ЧАСТЬ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996952"/>
            <a:ext cx="81499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СТОИТ ПЕРЕД КОРНЕМ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933056"/>
            <a:ext cx="744626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СЛУЖИТ ДЛЯ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ОБРАЗОВАНИЯ СЛОВ.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84433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НАЙДИ ЛИШНЕЕ СЛОВО.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628800"/>
            <a:ext cx="3313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ЗАКРЫТЬ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636912"/>
            <a:ext cx="42562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ПОСТРОИТЬ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789040"/>
            <a:ext cx="38507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ПОМОГАТЬ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5013176"/>
            <a:ext cx="36279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ИЗВЕСТИЕ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5934670"/>
            <a:ext cx="46105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БЕСКОЗЫРКА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548680"/>
            <a:ext cx="7232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/>
              <a:t>_</a:t>
            </a:r>
            <a:endParaRPr lang="ru-RU" sz="8000" dirty="0"/>
          </a:p>
        </p:txBody>
      </p:sp>
      <p:sp>
        <p:nvSpPr>
          <p:cNvPr id="11" name="TextBox 10"/>
          <p:cNvSpPr txBox="1"/>
          <p:nvPr/>
        </p:nvSpPr>
        <p:spPr>
          <a:xfrm rot="5400000">
            <a:off x="560546" y="1103750"/>
            <a:ext cx="7053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-</a:t>
            </a:r>
            <a:endParaRPr lang="ru-RU" sz="8000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1340768"/>
            <a:ext cx="5760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_</a:t>
            </a:r>
            <a:endParaRPr lang="ru-RU" sz="9600" dirty="0"/>
          </a:p>
        </p:txBody>
      </p:sp>
      <p:sp>
        <p:nvSpPr>
          <p:cNvPr id="13" name="TextBox 12"/>
          <p:cNvSpPr txBox="1"/>
          <p:nvPr/>
        </p:nvSpPr>
        <p:spPr>
          <a:xfrm rot="5400000">
            <a:off x="717993" y="1954415"/>
            <a:ext cx="6367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-</a:t>
            </a:r>
            <a:endParaRPr lang="ru-RU" sz="9600" dirty="0"/>
          </a:p>
        </p:txBody>
      </p:sp>
      <p:sp>
        <p:nvSpPr>
          <p:cNvPr id="14" name="TextBox 13"/>
          <p:cNvSpPr txBox="1"/>
          <p:nvPr/>
        </p:nvSpPr>
        <p:spPr>
          <a:xfrm>
            <a:off x="251520" y="2420888"/>
            <a:ext cx="8306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_</a:t>
            </a:r>
            <a:endParaRPr lang="ru-RU" sz="9600" dirty="0"/>
          </a:p>
        </p:txBody>
      </p:sp>
      <p:sp>
        <p:nvSpPr>
          <p:cNvPr id="15" name="TextBox 14"/>
          <p:cNvSpPr txBox="1"/>
          <p:nvPr/>
        </p:nvSpPr>
        <p:spPr>
          <a:xfrm rot="5400000">
            <a:off x="790001" y="3106543"/>
            <a:ext cx="6367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-</a:t>
            </a:r>
            <a:endParaRPr lang="ru-RU" sz="96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3645024"/>
            <a:ext cx="8306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_</a:t>
            </a:r>
            <a:endParaRPr lang="ru-RU" sz="9600" dirty="0"/>
          </a:p>
        </p:txBody>
      </p:sp>
      <p:sp>
        <p:nvSpPr>
          <p:cNvPr id="17" name="TextBox 16"/>
          <p:cNvSpPr txBox="1"/>
          <p:nvPr/>
        </p:nvSpPr>
        <p:spPr>
          <a:xfrm rot="5400000">
            <a:off x="466474" y="4330679"/>
            <a:ext cx="6367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-</a:t>
            </a:r>
            <a:endParaRPr lang="ru-RU" sz="9600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4581128"/>
            <a:ext cx="14766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__</a:t>
            </a:r>
            <a:endParaRPr lang="ru-RU" sz="9600" dirty="0"/>
          </a:p>
        </p:txBody>
      </p:sp>
      <p:sp>
        <p:nvSpPr>
          <p:cNvPr id="19" name="TextBox 18"/>
          <p:cNvSpPr txBox="1"/>
          <p:nvPr/>
        </p:nvSpPr>
        <p:spPr>
          <a:xfrm rot="5400000">
            <a:off x="1078033" y="5194775"/>
            <a:ext cx="6367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-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5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172</TotalTime>
  <Words>125</Words>
  <Application>Microsoft Office PowerPoint</Application>
  <PresentationFormat>Экран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18</cp:revision>
  <dcterms:created xsi:type="dcterms:W3CDTF">2012-12-17T17:43:02Z</dcterms:created>
  <dcterms:modified xsi:type="dcterms:W3CDTF">2012-12-17T20:39:56Z</dcterms:modified>
</cp:coreProperties>
</file>