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6" r:id="rId6"/>
    <p:sldId id="267" r:id="rId7"/>
    <p:sldId id="268" r:id="rId8"/>
    <p:sldId id="273" r:id="rId9"/>
    <p:sldId id="275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ad1f4399543.png"/>
          <p:cNvPicPr>
            <a:picLocks noChangeAspect="1"/>
          </p:cNvPicPr>
          <p:nvPr userDrawn="1"/>
        </p:nvPicPr>
        <p:blipFill>
          <a:blip r:embed="rId2" cstate="print"/>
          <a:srcRect l="71497" t="9753" r="4356" b="72350"/>
          <a:stretch>
            <a:fillRect/>
          </a:stretch>
        </p:blipFill>
        <p:spPr bwMode="auto">
          <a:xfrm>
            <a:off x="2643188" y="2357438"/>
            <a:ext cx="6072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DBCC-FE38-4977-855C-B8D87867C186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66E4-826E-4C07-A0CA-97E5959D3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88DB-DD39-42A4-A63F-43CB977A3BB2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0B84-64AC-4254-B683-DDD1FC3AE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19E4-0541-44DB-A2C4-17AE1E24FCD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B854-0AFC-49EC-B257-EF5F45A2A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FC79-3B8C-46F5-A191-380E394965A7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CA8E-EA9E-4891-A088-FD848AFF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7EA2-1338-4535-810E-A0126255F03C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C2CF-95B3-44D5-A2F0-8AAF04FB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C949-91C7-4F42-8513-7AF1588D5332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947-A46E-4B56-8B41-0CD18EC0A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EE7F-7498-4E86-8F67-928F22F5DE18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EB4A-C1ED-4D73-B11B-B5C3016D7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042B-CB5B-46EC-830E-4D9047D83178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04F8-1382-4B03-AD77-D92A8FB2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725B-2A27-4DD1-97B7-2A0A3C183FDD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4BC5-5203-471E-9CA8-FD8FD99E7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C43C-4672-4335-A23D-E6F5306B1347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FB29-AD47-43C4-B894-6FEAD32E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6606-C882-4AA1-A06C-138AF5BFB003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F50B-D808-4064-9AFA-0F5B06B3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5F3AF-6422-476C-906F-8AA16D94654B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569E4-8EB1-4706-9E85-F49600561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459496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 - омонимы</a:t>
            </a:r>
          </a:p>
        </p:txBody>
      </p:sp>
      <p:pic>
        <p:nvPicPr>
          <p:cNvPr id="3076" name="Picture 4" descr="D:\клипарты\животные\76205052_large_0_506fa_adfb512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284663"/>
            <a:ext cx="217487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643063"/>
            <a:ext cx="8653463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Различен смысл в словах. И что же?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Как близнецы они похожи.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Груз подаёт подъёмный кран,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И воду льёт в квартире кран.</a:t>
            </a:r>
          </a:p>
        </p:txBody>
      </p:sp>
      <p:pic>
        <p:nvPicPr>
          <p:cNvPr id="19459" name="Picture 2" descr="http://www.toptruck.ru/zadmin_data/userfiles/image/chelab/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571875"/>
            <a:ext cx="19478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4429132"/>
            <a:ext cx="24096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кран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9461" name="Picture 4" descr="http://stylehome.org/wp-content/uploads/prosto_kr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21001" r="9999" b="7001"/>
          <a:stretch>
            <a:fillRect/>
          </a:stretch>
        </p:blipFill>
        <p:spPr bwMode="auto">
          <a:xfrm>
            <a:off x="0" y="4000500"/>
            <a:ext cx="2865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3216CE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75" y="585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6000750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Есть она у чемодана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И у школьницы любой,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Есть у двери ресторана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И у чашки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голубой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3286124"/>
            <a:ext cx="277313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8914" name="Picture 2" descr="http://www.allparker.ru/upload/iblock/ea2/IMtrcsutdrcnhnwrbdhmrdc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85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ideas.vdolevke.ru/i/photos/full/2cFXIw52J3Era12S1Yv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286125"/>
            <a:ext cx="32385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://mosomedve.prostoprint.com/static/products/full-c6906e548eb431530b1deb61b8001b83.png"/>
          <p:cNvPicPr>
            <a:picLocks noChangeAspect="1" noChangeArrowheads="1"/>
          </p:cNvPicPr>
          <p:nvPr/>
        </p:nvPicPr>
        <p:blipFill>
          <a:blip r:embed="rId5" cstate="print"/>
          <a:srcRect l="20833" t="14583" b="12500"/>
          <a:stretch>
            <a:fillRect/>
          </a:stretch>
        </p:blipFill>
        <p:spPr bwMode="auto">
          <a:xfrm>
            <a:off x="3071813" y="4357688"/>
            <a:ext cx="2714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9538E60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1138" y="1277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500063"/>
            <a:ext cx="6786562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Кто с него снимает кожу,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 Будет в три ручья реветь,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 Без него стрела не сможет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> До мишени долететь.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3214686"/>
            <a:ext cx="21185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лук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4" name="Picture 4" descr="http://mosfoodnews.ru/files/articles/lukz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714750"/>
            <a:ext cx="4095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sigils.ru/symbols/img/luk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3" y="3214688"/>
            <a:ext cx="33131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C3CD40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1963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642938"/>
            <a:ext cx="6143625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На</a:t>
            </a:r>
            <a:r>
              <a:rPr lang="ru-RU" dirty="0"/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полу она – о, ужас! –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Дамы молят им помочь,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А, включив компьютер, тут же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Подружиться с ней не прочь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5286388"/>
            <a:ext cx="324524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мышка </a:t>
            </a:r>
          </a:p>
        </p:txBody>
      </p:sp>
      <p:pic>
        <p:nvPicPr>
          <p:cNvPr id="45058" name="Picture 2" descr="http://upload.wikimedia.org/wikipedia/commons/thumb/a/aa/3-Tastenmaus_Microsoft.jpg/220px-3-Tastenmaus_Microso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072683" cy="269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http://900igr.net/datai/schjot/Drobi.files/0006-014-Myshka-reshila-razdelit-syr-popol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714625"/>
            <a:ext cx="34290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F55807C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1300" y="94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6000750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них листочки спят на ветке,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Чтоб весной раскрыться вновь,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они же в человеке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Чистят и фильтруют кровь.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2071678"/>
            <a:ext cx="239520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почки</a:t>
            </a:r>
          </a:p>
        </p:txBody>
      </p:sp>
      <p:pic>
        <p:nvPicPr>
          <p:cNvPr id="11269" name="Picture 5" descr="http://mirsovetov.ru/images/198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14686"/>
            <a:ext cx="2914370" cy="3124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7" descr="http://vminsk.by/archive/2007/01/11/1minsk_win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757239" cy="314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B6F26E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550" y="58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500063"/>
            <a:ext cx="6215063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магазине мама купит,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Сварит бабушка компот,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Сто раз в день боксер отлупит,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Доктор в кулаке сожмет.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5357826"/>
            <a:ext cx="277608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груша </a:t>
            </a:r>
          </a:p>
        </p:txBody>
      </p:sp>
      <p:pic>
        <p:nvPicPr>
          <p:cNvPr id="43010" name="Picture 2" descr="http://www.vtsport24.ru/img/load/168-58493-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286000"/>
            <a:ext cx="30892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www.domaschniy-sad.ru/uploads/posts/2011-07/1311237932_grussh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143250"/>
            <a:ext cx="244475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BED31B4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798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6072187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Всяк рыбак о ней судачит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 рыбаками у костра,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В домино же это значит,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Что закончилась игра.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2928934"/>
            <a:ext cx="2109873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</a:t>
            </a:r>
          </a:p>
        </p:txBody>
      </p:sp>
      <p:pic>
        <p:nvPicPr>
          <p:cNvPr id="12291" name="Picture 3" descr="D:\клипарты\рыбы\горбуш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571750"/>
            <a:ext cx="54292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http://www.keft.ru/tpl/img/help/dkoz/ri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929198"/>
            <a:ext cx="444074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DC1E31EB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960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500313" y="285750"/>
            <a:ext cx="4572000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Мы над нею руки моем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посуду губкой трем,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А когда ее откроем,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То жемчужину найдем.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5357826"/>
            <a:ext cx="3876319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раковина </a:t>
            </a:r>
          </a:p>
        </p:txBody>
      </p:sp>
      <p:pic>
        <p:nvPicPr>
          <p:cNvPr id="13318" name="Picture 6" descr="http://img.videla.ru/rakoviny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696262" cy="247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://ptattoo.ru/res/DOC316/2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3214678" cy="332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B0675BC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1193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428750" y="214313"/>
            <a:ext cx="5929313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Может напоить водою,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Может гайку отвинтить,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А еще замок откроет,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Чтоб хозяев в дом впустить.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5286388"/>
            <a:ext cx="248177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ключ </a:t>
            </a:r>
          </a:p>
        </p:txBody>
      </p:sp>
      <p:pic>
        <p:nvPicPr>
          <p:cNvPr id="14340" name="Picture 4" descr="http://islamdag.ru/sites/img/stati/2010/4kv/key1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6" t="15625" r="14453" b="10938"/>
          <a:stretch>
            <a:fillRect/>
          </a:stretch>
        </p:blipFill>
        <p:spPr bwMode="auto">
          <a:xfrm>
            <a:off x="6094413" y="2357438"/>
            <a:ext cx="30495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chadzilla.typepad.com/.a/6a00d8341e1a8753ef0105369a8875970b-500w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2786063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www.ibud.com.ua/userfiles/image/arhitektura%20i%20dizain/Landshaftnye_raboty/Landshaftnye_raboty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3405189" cy="227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255F680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4813" y="817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357188"/>
            <a:ext cx="5500687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Хоть она – большая кошка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охотится в тайге,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Ею бежит, меняя ножки,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Жеребенок по траве.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928802"/>
            <a:ext cx="249459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рысь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6866" name="Picture 2" descr="http://www.huntingsib.ru/files/image/sled/anim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64331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http://www.horse.ru/post_images/bib_t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4195932" cy="278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8D4B8C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2838" y="6556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88" y="428625"/>
            <a:ext cx="5357812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Знает скотовод бывалый,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девчонка, и река,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Что бывает из металла,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Из волос, и из песка.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5357826"/>
            <a:ext cx="227844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4818" name="Picture 2" descr="http://img0.liveinternet.ru/images/attach/c/0/46/953/46953344_14902008_1200467741_kosa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477749" cy="328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www.mir-snab.ru/img/item/080217-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714625"/>
            <a:ext cx="32940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ru-fisher.ru/images/IMG_3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4357718" cy="290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61D5D0B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24733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104</Words>
  <Application>Microsoft Office PowerPoint</Application>
  <PresentationFormat>Экран (4:3)</PresentationFormat>
  <Paragraphs>26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X</cp:lastModifiedBy>
  <cp:revision>9</cp:revision>
  <dcterms:created xsi:type="dcterms:W3CDTF">2011-11-30T14:27:14Z</dcterms:created>
  <dcterms:modified xsi:type="dcterms:W3CDTF">2013-05-13T16:57:10Z</dcterms:modified>
</cp:coreProperties>
</file>