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2" r:id="rId3"/>
    <p:sldId id="261" r:id="rId4"/>
    <p:sldId id="257" r:id="rId5"/>
    <p:sldId id="263" r:id="rId6"/>
    <p:sldId id="258" r:id="rId7"/>
    <p:sldId id="266" r:id="rId8"/>
    <p:sldId id="259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9A195-F793-4436-A1B3-106508627B9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F32DC-3C24-47B3-BB76-B53758660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7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32DC-3C24-47B3-BB76-B53758660C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32DC-3C24-47B3-BB76-B53758660C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23C0DC-5CA4-4E9F-B4E9-1B4958CD600E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6B27B91-1EDF-4D82-B5DB-4AEE9EC10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C0DC-5CA4-4E9F-B4E9-1B4958CD600E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B91-1EDF-4D82-B5DB-4AEE9EC10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C0DC-5CA4-4E9F-B4E9-1B4958CD600E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B91-1EDF-4D82-B5DB-4AEE9EC10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23C0DC-5CA4-4E9F-B4E9-1B4958CD600E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B27B91-1EDF-4D82-B5DB-4AEE9EC10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23C0DC-5CA4-4E9F-B4E9-1B4958CD600E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B27B91-1EDF-4D82-B5DB-4AEE9EC10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C0DC-5CA4-4E9F-B4E9-1B4958CD600E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B91-1EDF-4D82-B5DB-4AEE9EC10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C0DC-5CA4-4E9F-B4E9-1B4958CD600E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B91-1EDF-4D82-B5DB-4AEE9EC10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23C0DC-5CA4-4E9F-B4E9-1B4958CD600E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B27B91-1EDF-4D82-B5DB-4AEE9EC10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C0DC-5CA4-4E9F-B4E9-1B4958CD600E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B91-1EDF-4D82-B5DB-4AEE9EC10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23C0DC-5CA4-4E9F-B4E9-1B4958CD600E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B27B91-1EDF-4D82-B5DB-4AEE9EC10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23C0DC-5CA4-4E9F-B4E9-1B4958CD600E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B27B91-1EDF-4D82-B5DB-4AEE9EC10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23C0DC-5CA4-4E9F-B4E9-1B4958CD600E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B27B91-1EDF-4D82-B5DB-4AEE9EC10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papers_ru_Земляника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142852"/>
            <a:ext cx="71721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Знакомство со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словарным словом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14346" y="6027003"/>
            <a:ext cx="82656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ГБУ СОШ «Школа здоровья» №404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Самошкина Ирина Константиновна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6309360" cy="457200"/>
          </a:xfrm>
        </p:spPr>
        <p:txBody>
          <a:bodyPr/>
          <a:lstStyle/>
          <a:p>
            <a:r>
              <a:rPr lang="ru-RU" i="1" u="sng" dirty="0" smtClean="0"/>
              <a:t>Выпишите  однокоренные слова.</a:t>
            </a:r>
            <a:endParaRPr lang="ru-RU" i="1" u="sng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1071538" y="2000240"/>
            <a:ext cx="3857652" cy="685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Вот и лето пролетело,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Земляника покраснела.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Земляничка, земляничка-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Красненькая невеличка.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Беленький цветочек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И тройной листочек.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Но ежели вы жили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Возле земляничника,</a:t>
            </a:r>
            <a:br>
              <a:rPr lang="ru-RU" sz="2000" dirty="0" smtClean="0"/>
            </a:br>
            <a:r>
              <a:rPr lang="ru-RU" sz="2000" dirty="0" smtClean="0"/>
              <a:t>Значит земляничное</a:t>
            </a:r>
            <a:br>
              <a:rPr lang="ru-RU" sz="2000" dirty="0" smtClean="0"/>
            </a:br>
            <a:r>
              <a:rPr lang="ru-RU" sz="2000" dirty="0" smtClean="0"/>
              <a:t>Варенье вам привычное</a:t>
            </a:r>
            <a:r>
              <a:rPr lang="ru-RU" sz="2400" dirty="0" smtClean="0"/>
              <a:t>.</a:t>
            </a:r>
          </a:p>
        </p:txBody>
      </p:sp>
      <p:pic>
        <p:nvPicPr>
          <p:cNvPr id="14" name="Рисунок 13" descr="Zemlyanika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214422"/>
            <a:ext cx="3525444" cy="4000504"/>
          </a:xfrm>
          <a:prstGeom prst="rect">
            <a:avLst/>
          </a:prstGeom>
        </p:spPr>
      </p:pic>
      <p:sp>
        <p:nvSpPr>
          <p:cNvPr id="16" name="Текст 3"/>
          <p:cNvSpPr txBox="1">
            <a:spLocks/>
          </p:cNvSpPr>
          <p:nvPr/>
        </p:nvSpPr>
        <p:spPr>
          <a:xfrm>
            <a:off x="-4286312" y="1928802"/>
            <a:ext cx="3857652" cy="685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Вот и лето пролетело,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Земляника</a:t>
            </a:r>
            <a:r>
              <a:rPr lang="ru-RU" sz="2000" dirty="0" smtClean="0"/>
              <a:t> покраснела.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Земляничка</a:t>
            </a:r>
            <a:r>
              <a:rPr lang="ru-RU" sz="2000" dirty="0" smtClean="0"/>
              <a:t>, земляничка-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Красненькая невеличка.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Беленький цветочек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И тройной листочек.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Но ежели вы жили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dirty="0" smtClean="0"/>
              <a:t>Возле </a:t>
            </a:r>
            <a:r>
              <a:rPr lang="ru-RU" sz="2000" dirty="0" smtClean="0">
                <a:solidFill>
                  <a:srgbClr val="FF0000"/>
                </a:solidFill>
              </a:rPr>
              <a:t>земляничника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Значит </a:t>
            </a:r>
            <a:r>
              <a:rPr lang="ru-RU" sz="2000" dirty="0" smtClean="0">
                <a:solidFill>
                  <a:srgbClr val="FF0000"/>
                </a:solidFill>
              </a:rPr>
              <a:t>земляничное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Варенье вам привычное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23912 L 5E-6 0.8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54531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097442" cy="566738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Письмо по памяти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57298"/>
            <a:ext cx="5242446" cy="329754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Я кап</a:t>
            </a:r>
            <a:r>
              <a:rPr lang="ru-RU" sz="2800" b="1" dirty="0" smtClean="0"/>
              <a:t>е</a:t>
            </a:r>
            <a:r>
              <a:rPr lang="ru-RU" sz="2400" b="1" dirty="0" smtClean="0"/>
              <a:t>лька лета</a:t>
            </a:r>
          </a:p>
          <a:p>
            <a:r>
              <a:rPr lang="ru-RU" sz="2400" b="1" dirty="0" smtClean="0"/>
              <a:t>На тоненькой ножке.</a:t>
            </a:r>
          </a:p>
          <a:p>
            <a:r>
              <a:rPr lang="ru-RU" sz="2400" b="1" dirty="0" smtClean="0"/>
              <a:t>Плетут для меня</a:t>
            </a:r>
          </a:p>
          <a:p>
            <a:r>
              <a:rPr lang="ru-RU" sz="2400" b="1" dirty="0" smtClean="0"/>
              <a:t>Кузовки и лукошки.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                 Кто    любит   меня,   </a:t>
            </a:r>
          </a:p>
          <a:p>
            <a:r>
              <a:rPr lang="ru-RU" sz="2400" b="1" dirty="0" smtClean="0"/>
              <a:t>                 Тот рад поклониться,  </a:t>
            </a:r>
          </a:p>
          <a:p>
            <a:r>
              <a:rPr lang="ru-RU" sz="2400" b="1" dirty="0" smtClean="0"/>
              <a:t>                 А  имя  дала  мне </a:t>
            </a:r>
          </a:p>
          <a:p>
            <a:r>
              <a:rPr lang="ru-RU" sz="2400" b="1" dirty="0" smtClean="0"/>
              <a:t>                 Родная  землица.</a:t>
            </a:r>
          </a:p>
          <a:p>
            <a:r>
              <a:rPr lang="ru-RU" sz="2400" b="1" dirty="0" smtClean="0"/>
              <a:t>                 </a:t>
            </a:r>
          </a:p>
          <a:p>
            <a:r>
              <a:rPr lang="ru-RU" sz="1600" b="1" dirty="0" smtClean="0"/>
              <a:t>Поэт  -  Юрий  Кушак.</a:t>
            </a:r>
          </a:p>
        </p:txBody>
      </p:sp>
      <p:pic>
        <p:nvPicPr>
          <p:cNvPr id="15" name="Рисунок 14" descr="zemlyan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0"/>
            <a:ext cx="72152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5486400" cy="171453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    </a:t>
            </a:r>
            <a:r>
              <a:rPr lang="ru-RU" dirty="0" smtClean="0"/>
              <a:t>С  каким словарным словом мы познакомились  сегодня на уроке?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Запишите это слово в свой словарик.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857496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zemlyani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571876"/>
            <a:ext cx="3510084" cy="31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257544" cy="14351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Отгадайте загадку.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2000240"/>
            <a:ext cx="3008313" cy="35544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Красна,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Сочна,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Душиста,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Растёт низко,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 земле близко.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500430" y="2000240"/>
            <a:ext cx="52387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4071934" cy="6556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Земляника лесная.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4429124" cy="5857892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Многолетнее травянистое с ползучими побегами растение семейства розоцветных. Листья тройчатые, сверху зелёные, голые, снизу покрыты шелковистыми прижатыми волосками. Цветки белые, небольшие, собраны в зонтиковидные соцветия на высоких цветоножках. Плоды—ягоды ярко-красного цвета, душистые, образуются из разросшегося цветоложа после </a:t>
            </a:r>
            <a:r>
              <a:rPr lang="ru-RU" sz="1800" dirty="0" err="1" smtClean="0"/>
              <a:t>отцветания</a:t>
            </a:r>
            <a:r>
              <a:rPr lang="ru-RU" sz="1800" dirty="0" smtClean="0"/>
              <a:t> и опыления. Цветет в мае-июне, плоды созревают в июне-июле.  </a:t>
            </a:r>
          </a:p>
          <a:p>
            <a:r>
              <a:rPr lang="ru-RU" sz="1800" dirty="0" smtClean="0"/>
              <a:t> Земляника распространена в европейской части России, Западной и Восточной Сибири, на Кавказе и в Средней Азии. Растет на солнечных склонах, холмах, лесных полянах, вырубках, опушках и в светлых лесах. Часто встречается в виде зарослей.</a:t>
            </a: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rawberries-6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643182"/>
            <a:ext cx="3971948" cy="30981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428604"/>
            <a:ext cx="60869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З_мл_ника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428604"/>
            <a:ext cx="7745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428604"/>
            <a:ext cx="8178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9958923">
            <a:off x="0" y="1500174"/>
            <a:ext cx="70009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Земляника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" name="Рисунок 18" descr="1251824863_1206100406_klubnika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985123"/>
            <a:ext cx="4986437" cy="387287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85992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2857520" cy="245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00504"/>
            <a:ext cx="3214710" cy="258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61436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Этимологическая  справка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В разных  странах, языках название ягоды       земляники  связывают с понятием « земля». В немецком языке название    этой ягоды имеет значение «земляная  ягода». В польском   языке она   именуется « поземка».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6309360" cy="4572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Чем служит земляника.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86512" y="0"/>
            <a:ext cx="2428892" cy="6858000"/>
          </a:xfrm>
        </p:spPr>
        <p:txBody>
          <a:bodyPr>
            <a:normAutofit fontScale="92500"/>
          </a:bodyPr>
          <a:lstStyle/>
          <a:p>
            <a:r>
              <a:rPr lang="ru-RU" sz="1850" dirty="0" smtClean="0"/>
              <a:t>Земляника с незапамятных времен служила человеку не только лакомством, пищей, но и прекрасным лекарством. Многие народы начали использовать ее с лечебной целью уже за несколько столетий до н.э. С давних пор целебными считались не только ягоды земляники, но и ее листья, цветы, семена. В народной медицине земляника давно славится своими высокими целебными свойствами.</a:t>
            </a:r>
            <a:endParaRPr lang="ru-RU" sz="185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2285992"/>
            <a:ext cx="48863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5486400" cy="1000132"/>
          </a:xfrm>
        </p:spPr>
        <p:txBody>
          <a:bodyPr>
            <a:noAutofit/>
          </a:bodyPr>
          <a:lstStyle/>
          <a:p>
            <a:r>
              <a:rPr lang="ru-RU" dirty="0" smtClean="0"/>
              <a:t>Составьте предложения  из слов  при помощи схем.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   Откуда?  что делает?  какой? что? чего? </a:t>
            </a:r>
            <a:br>
              <a:rPr lang="ru-RU" dirty="0" smtClean="0"/>
            </a:br>
            <a:r>
              <a:rPr lang="ru-RU" dirty="0" smtClean="0"/>
              <a:t>2.    Где?    что делает?    какая?  что?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0"/>
            <a:ext cx="2486036" cy="4714884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из</a:t>
            </a:r>
          </a:p>
          <a:p>
            <a:r>
              <a:rPr lang="ru-RU" sz="2400" dirty="0" smtClean="0"/>
              <a:t>краснеет </a:t>
            </a:r>
          </a:p>
          <a:p>
            <a:r>
              <a:rPr lang="ru-RU" sz="2400" dirty="0" smtClean="0"/>
              <a:t>рядом</a:t>
            </a:r>
          </a:p>
          <a:p>
            <a:r>
              <a:rPr lang="ru-RU" sz="2400" dirty="0" smtClean="0"/>
              <a:t>ягодка</a:t>
            </a:r>
          </a:p>
          <a:p>
            <a:r>
              <a:rPr lang="ru-RU" sz="2400" dirty="0" smtClean="0"/>
              <a:t>глазок</a:t>
            </a:r>
          </a:p>
          <a:p>
            <a:r>
              <a:rPr lang="ru-RU" sz="2400" dirty="0" smtClean="0"/>
              <a:t>травы душистая беленький глядит земляники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2146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928726" y="2214554"/>
            <a:ext cx="80796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1)  Из травы глядит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беленький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глазок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земляники.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643446"/>
            <a:ext cx="621510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 Рядом краснеет душистая ягодка.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9144000" cy="1142984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            Сравните</a:t>
            </a:r>
            <a:br>
              <a:rPr lang="ru-RU" sz="4400" dirty="0" smtClean="0"/>
            </a:br>
            <a:r>
              <a:rPr lang="ru-RU" sz="4400" dirty="0" smtClean="0"/>
              <a:t> землянику и клубнику.</a:t>
            </a:r>
            <a:endParaRPr lang="ru-RU" sz="4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428728" y="4857760"/>
            <a:ext cx="1333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500694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42844" y="2428868"/>
            <a:ext cx="4468784" cy="2214577"/>
          </a:xfrm>
        </p:spPr>
        <p:txBody>
          <a:bodyPr>
            <a:normAutofit/>
          </a:bodyPr>
          <a:lstStyle/>
          <a:p>
            <a:r>
              <a:rPr lang="ru-RU" dirty="0" smtClean="0"/>
              <a:t>Садовая земляника — культура необыкновенная и в природе в диком виде не встречается .Но есть ещё вид земляники это –лесная.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2357430"/>
            <a:ext cx="4041775" cy="2286016"/>
          </a:xfrm>
        </p:spPr>
        <p:txBody>
          <a:bodyPr>
            <a:noAutofit/>
          </a:bodyPr>
          <a:lstStyle/>
          <a:p>
            <a:r>
              <a:rPr lang="ru-RU" dirty="0" smtClean="0"/>
              <a:t>Это садовая ягода, очень близкая к нашей садовой : землянике, отличающаяся своеобразной формой, цветом, вкусом и запахом.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510</TotalTime>
  <Words>434</Words>
  <Application>Microsoft Office PowerPoint</Application>
  <PresentationFormat>Экран (4:3)</PresentationFormat>
  <Paragraphs>70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Презентация PowerPoint</vt:lpstr>
      <vt:lpstr>Отгадайте загадку.</vt:lpstr>
      <vt:lpstr>Земляника лесная.</vt:lpstr>
      <vt:lpstr>Презентация PowerPoint</vt:lpstr>
      <vt:lpstr>Презентация PowerPoint</vt:lpstr>
      <vt:lpstr>Презентация PowerPoint</vt:lpstr>
      <vt:lpstr>Чем служит земляника.</vt:lpstr>
      <vt:lpstr>Составьте предложения  из слов  при помощи схем.  1.    Откуда?  что делает?  какой? что? чего?  2.    Где?    что делает?    какая?  что?</vt:lpstr>
      <vt:lpstr>               Сравните  землянику и клубнику.</vt:lpstr>
      <vt:lpstr>Выпишите  однокоренные слова.</vt:lpstr>
      <vt:lpstr>Письмо по памяти.</vt:lpstr>
      <vt:lpstr>       С  каким словарным словом мы познакомились  сегодня на уроке?  Запишите это слово в свой словарик.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Ирина</cp:lastModifiedBy>
  <cp:revision>57</cp:revision>
  <dcterms:created xsi:type="dcterms:W3CDTF">2013-01-10T10:58:36Z</dcterms:created>
  <dcterms:modified xsi:type="dcterms:W3CDTF">2013-01-17T10:58:38Z</dcterms:modified>
</cp:coreProperties>
</file>