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61" r:id="rId5"/>
    <p:sldId id="257" r:id="rId6"/>
    <p:sldId id="259" r:id="rId7"/>
    <p:sldId id="258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2465-2B6A-4AC7-B387-F29D0993EDED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E3F38-59EE-403F-AFCB-9C8C03FCC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E3F38-59EE-403F-AFCB-9C8C03FCC17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B05A-72A5-462C-BB65-70099F7E61EB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D9E29-F1CE-4E5D-82AE-515095614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grad.ru/photo/4-0-122-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javascript:self.close(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Изложение.3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7786742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Камень, ручей, сосулька и солнце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20321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Словарно-орфографическая подготовка.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4054485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Проверьте гласные в словах: </a:t>
            </a:r>
            <a:r>
              <a:rPr lang="ru-RU" sz="4000" i="1" dirty="0" smtClean="0"/>
              <a:t>в..сна, </a:t>
            </a:r>
            <a:r>
              <a:rPr lang="ru-RU" sz="4000" i="1" dirty="0" err="1" smtClean="0"/>
              <a:t>д.нёк</a:t>
            </a:r>
            <a:r>
              <a:rPr lang="ru-RU" sz="4000" i="1" dirty="0" smtClean="0"/>
              <a:t>, б..</a:t>
            </a:r>
            <a:r>
              <a:rPr lang="ru-RU" sz="4000" i="1" dirty="0" err="1" smtClean="0"/>
              <a:t>ка</a:t>
            </a:r>
            <a:r>
              <a:rPr lang="ru-RU" sz="4000" i="1" dirty="0" smtClean="0"/>
              <a:t>, т..</a:t>
            </a:r>
            <a:r>
              <a:rPr lang="ru-RU" sz="4000" i="1" dirty="0" err="1" smtClean="0"/>
              <a:t>пло</a:t>
            </a:r>
            <a:r>
              <a:rPr lang="ru-RU" sz="4000" i="1" dirty="0" smtClean="0"/>
              <a:t>, </a:t>
            </a:r>
            <a:r>
              <a:rPr lang="ru-RU" sz="4000" i="1" dirty="0" err="1" smtClean="0"/>
              <a:t>закр</a:t>
            </a:r>
            <a:r>
              <a:rPr lang="ru-RU" sz="4000" i="1" dirty="0" smtClean="0"/>
              <a:t>..чал, в..</a:t>
            </a:r>
            <a:r>
              <a:rPr lang="ru-RU" sz="4000" i="1" dirty="0" err="1" smtClean="0"/>
              <a:t>дой</a:t>
            </a:r>
            <a:r>
              <a:rPr lang="ru-RU" sz="4000" i="1" dirty="0" smtClean="0"/>
              <a:t>, дог..в..</a:t>
            </a:r>
            <a:r>
              <a:rPr lang="ru-RU" sz="4000" i="1" dirty="0" err="1" smtClean="0"/>
              <a:t>рить</a:t>
            </a:r>
            <a:r>
              <a:rPr lang="ru-RU" sz="4000" i="1" dirty="0" smtClean="0"/>
              <a:t>, </a:t>
            </a:r>
            <a:r>
              <a:rPr lang="ru-RU" sz="4000" i="1" dirty="0" err="1" smtClean="0"/>
              <a:t>зак</a:t>
            </a:r>
            <a:r>
              <a:rPr lang="ru-RU" sz="4000" i="1" dirty="0" smtClean="0"/>
              <a:t>..</a:t>
            </a:r>
            <a:r>
              <a:rPr lang="ru-RU" sz="4000" i="1" dirty="0" err="1" smtClean="0"/>
              <a:t>тилось</a:t>
            </a:r>
            <a:r>
              <a:rPr lang="ru-RU" sz="4000" i="1" dirty="0" smtClean="0"/>
              <a:t>, заледенел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Камень, ручей, сосулька и солнце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600" dirty="0" smtClean="0"/>
              <a:t>            Наконец выдался настоящий весенний денёк. Рады звери и птицы.</a:t>
            </a:r>
          </a:p>
          <a:p>
            <a:pPr>
              <a:buNone/>
            </a:pPr>
            <a:r>
              <a:rPr lang="ru-RU" sz="4600" dirty="0" smtClean="0"/>
              <a:t>           Стал старый камень хвастать, что это он весну делает. У него бока горячие, от них всем тепло.</a:t>
            </a:r>
          </a:p>
          <a:p>
            <a:pPr>
              <a:buNone/>
            </a:pPr>
            <a:r>
              <a:rPr lang="ru-RU" sz="4600" dirty="0" smtClean="0"/>
              <a:t>             Ручей закричал, что за весну его нужно благодарить. Он снег растапливает, деревья и травы водой поит.</a:t>
            </a:r>
          </a:p>
          <a:p>
            <a:pPr>
              <a:buNone/>
            </a:pPr>
            <a:r>
              <a:rPr lang="ru-RU" sz="4600" dirty="0" smtClean="0"/>
              <a:t>             В спор вмешалась сосулька. Весна начинается, когда она начинает слёзы лить.</a:t>
            </a:r>
          </a:p>
          <a:p>
            <a:pPr>
              <a:buNone/>
            </a:pPr>
            <a:r>
              <a:rPr lang="ru-RU" sz="4600" dirty="0" smtClean="0"/>
              <a:t>            Не успела договорить. Умолкла. Почему? Солнышко за лес закатилось. Сразу камень остыл, ручей заледенел, сосулька обмёрзла. Сразу стало ясно, кто весну делает. </a:t>
            </a:r>
            <a:endParaRPr lang="ru-RU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Вопросы  к тексту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Чему радовались звери и птицы? </a:t>
            </a:r>
          </a:p>
          <a:p>
            <a:pPr>
              <a:buNone/>
            </a:pPr>
            <a:r>
              <a:rPr lang="ru-RU" dirty="0" smtClean="0"/>
              <a:t>Кто у них требовал благодарности за то, что пришла весна? </a:t>
            </a:r>
          </a:p>
          <a:p>
            <a:pPr>
              <a:buNone/>
            </a:pPr>
            <a:r>
              <a:rPr lang="ru-RU" dirty="0" smtClean="0"/>
              <a:t>Как камень доказывал, что это он весну делает? А ручей? А сосулька? </a:t>
            </a:r>
          </a:p>
          <a:p>
            <a:pPr>
              <a:buNone/>
            </a:pPr>
            <a:r>
              <a:rPr lang="ru-RU" dirty="0" smtClean="0"/>
              <a:t>Кто же на самом деле весну делает? </a:t>
            </a:r>
          </a:p>
          <a:p>
            <a:pPr>
              <a:buNone/>
            </a:pPr>
            <a:r>
              <a:rPr lang="ru-RU" dirty="0" smtClean="0"/>
              <a:t>Какие чувства вызывают у вас речи камня, ручья и сосульки?</a:t>
            </a:r>
          </a:p>
          <a:p>
            <a:pPr>
              <a:buNone/>
            </a:pPr>
            <a:r>
              <a:rPr lang="ru-RU" smtClean="0"/>
              <a:t>Сколько частей в тексте?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7" name="Picture 2" descr="Весна. Март, апрель, ма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9"/>
            <a:ext cx="87868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0" y="5572125"/>
            <a:ext cx="9144000" cy="1071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Наконец  выдался настоящий весенний денёк.</a:t>
            </a:r>
          </a:p>
          <a:p>
            <a:pPr>
              <a:buNone/>
            </a:pPr>
            <a:r>
              <a:rPr lang="ru-RU" dirty="0" smtClean="0"/>
              <a:t>       Рады звери и птицы.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42" name="Picture 2" descr="обои Камни на пруду фото разрешение 1920x1200 картинки ">
            <a:hlinkClick r:id="rId3" tooltip="Просмотреть в реальном размере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501122" cy="5072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500702"/>
            <a:ext cx="9144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Стал старый камень хвастать, что это он весну делает. </a:t>
            </a:r>
          </a:p>
          <a:p>
            <a:r>
              <a:rPr lang="ru-RU" sz="2800" dirty="0" smtClean="0"/>
              <a:t>У него бока горячие, от них всем тепло.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6386" name="Picture 2" descr="Картинка, Весенний ручей картинки, обои на рабочий стол широкоформат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8643998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429265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Ручей закричал, что за весну его нужно благодарить. Он снег растапливает, деревья и травы водой поит.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5363" name="Picture 3" descr="http://bestgif.su/_ph/36/2/8695699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429684" cy="52197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5572140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В спор вмешалась сосулька. Весна начинается, когда она начинает слёзы лить.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7410" name="Picture 2" descr="http://gralkon.narod.ru/foto/vesna/5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8143932" cy="5072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357826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 успела договорить. Умолкла. Почему? Солнышко за лес закатилось. Сразу камень остыл, ручей заледенел, сосулька обмёрзла. Сразу стало ясно, кто весну делает.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blue-presentation-frame-backgrounds-for-powerpoi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Примерный 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1.Наконец весна.</a:t>
            </a:r>
          </a:p>
          <a:p>
            <a:pPr>
              <a:buNone/>
            </a:pPr>
            <a:r>
              <a:rPr lang="ru-RU" sz="4000" dirty="0" smtClean="0"/>
              <a:t>2.Старый камень хвастает.</a:t>
            </a:r>
          </a:p>
          <a:p>
            <a:pPr>
              <a:buNone/>
            </a:pPr>
            <a:r>
              <a:rPr lang="ru-RU" sz="4000" dirty="0" smtClean="0"/>
              <a:t>3.Ручей.</a:t>
            </a:r>
          </a:p>
          <a:p>
            <a:pPr>
              <a:buNone/>
            </a:pPr>
            <a:r>
              <a:rPr lang="ru-RU" sz="4000" dirty="0" smtClean="0"/>
              <a:t>4.Сосулька.</a:t>
            </a:r>
          </a:p>
          <a:p>
            <a:pPr>
              <a:buNone/>
            </a:pPr>
            <a:r>
              <a:rPr lang="ru-RU" sz="4000" dirty="0" smtClean="0"/>
              <a:t>5.Кто весну делает?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239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Изложение.3 класс</vt:lpstr>
      <vt:lpstr>Камень, ручей, сосулька и солнце</vt:lpstr>
      <vt:lpstr>Вопросы  к тексту</vt:lpstr>
      <vt:lpstr>Слайд 4</vt:lpstr>
      <vt:lpstr>Слайд 5</vt:lpstr>
      <vt:lpstr>Слайд 6</vt:lpstr>
      <vt:lpstr>Слайд 7</vt:lpstr>
      <vt:lpstr>Слайд 8</vt:lpstr>
      <vt:lpstr>Примерный план</vt:lpstr>
      <vt:lpstr>Словарно-орфографическая подготовка.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Изложение.3 класс</dc:title>
  <dc:creator>Admin</dc:creator>
  <cp:lastModifiedBy>Admin</cp:lastModifiedBy>
  <cp:revision>11</cp:revision>
  <dcterms:created xsi:type="dcterms:W3CDTF">2013-01-18T08:35:24Z</dcterms:created>
  <dcterms:modified xsi:type="dcterms:W3CDTF">2013-01-20T08:09:11Z</dcterms:modified>
</cp:coreProperties>
</file>