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A0EFA389-F135-4146-B3E7-2A0F31C1FD2D}">
          <p14:sldIdLst>
            <p14:sldId id="256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Наиля" initials="Н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6DCE93-B1C2-456B-8252-E005CDF3141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913120-A87C-42CE-9767-1E923FF4D9A0}">
      <dgm:prSet phldrT="[Текст]"/>
      <dgm:spPr/>
      <dgm:t>
        <a:bodyPr/>
        <a:lstStyle/>
        <a:p>
          <a:r>
            <a:rPr lang="tt-RU" dirty="0" smtClean="0"/>
            <a:t>Хәзерге заман хикәя фигыл</a:t>
          </a:r>
          <a:r>
            <a:rPr lang="ru-RU" dirty="0" smtClean="0"/>
            <a:t>ь</a:t>
          </a:r>
          <a:endParaRPr lang="ru-RU" dirty="0"/>
        </a:p>
      </dgm:t>
    </dgm:pt>
    <dgm:pt modelId="{3A255C1D-6CBD-4E47-A94C-68A32689787C}" type="parTrans" cxnId="{19941AEB-2632-43E3-A4A9-02EC8709D0F5}">
      <dgm:prSet/>
      <dgm:spPr/>
      <dgm:t>
        <a:bodyPr/>
        <a:lstStyle/>
        <a:p>
          <a:endParaRPr lang="ru-RU"/>
        </a:p>
      </dgm:t>
    </dgm:pt>
    <dgm:pt modelId="{8930D37F-5A15-4C77-BA6C-7139B913AFCC}" type="sibTrans" cxnId="{19941AEB-2632-43E3-A4A9-02EC8709D0F5}">
      <dgm:prSet/>
      <dgm:spPr/>
      <dgm:t>
        <a:bodyPr/>
        <a:lstStyle/>
        <a:p>
          <a:endParaRPr lang="ru-RU"/>
        </a:p>
      </dgm:t>
    </dgm:pt>
    <dgm:pt modelId="{B69DB414-8926-4D5D-8435-F0A807F7E8E5}">
      <dgm:prSet phldrT="[Текст]"/>
      <dgm:spPr/>
      <dgm:t>
        <a:bodyPr/>
        <a:lstStyle/>
        <a:p>
          <a:r>
            <a:rPr lang="tt-RU" dirty="0" smtClean="0"/>
            <a:t>Үткән заман хикәя фигыл</a:t>
          </a:r>
          <a:r>
            <a:rPr lang="ru-RU" dirty="0" smtClean="0"/>
            <a:t>ь</a:t>
          </a:r>
          <a:endParaRPr lang="ru-RU" dirty="0"/>
        </a:p>
      </dgm:t>
    </dgm:pt>
    <dgm:pt modelId="{881AC8B1-6458-48B9-A590-162B137D345D}" type="parTrans" cxnId="{6CEF300C-CA9A-4D69-AECC-136A7C66F924}">
      <dgm:prSet/>
      <dgm:spPr/>
      <dgm:t>
        <a:bodyPr/>
        <a:lstStyle/>
        <a:p>
          <a:endParaRPr lang="ru-RU"/>
        </a:p>
      </dgm:t>
    </dgm:pt>
    <dgm:pt modelId="{5B132B09-501F-47A1-9EB9-2F77CA99479E}" type="sibTrans" cxnId="{6CEF300C-CA9A-4D69-AECC-136A7C66F924}">
      <dgm:prSet/>
      <dgm:spPr/>
      <dgm:t>
        <a:bodyPr/>
        <a:lstStyle/>
        <a:p>
          <a:endParaRPr lang="ru-RU"/>
        </a:p>
      </dgm:t>
    </dgm:pt>
    <dgm:pt modelId="{8E527415-06B9-4CEA-A513-CBDD9FD7C7AC}">
      <dgm:prSet phldrT="[Текст]"/>
      <dgm:spPr/>
      <dgm:t>
        <a:bodyPr/>
        <a:lstStyle/>
        <a:p>
          <a:r>
            <a:rPr lang="ru-RU" dirty="0" smtClean="0"/>
            <a:t>Кил</a:t>
          </a:r>
          <a:r>
            <a:rPr lang="tt-RU" dirty="0" smtClean="0"/>
            <a:t>ә</a:t>
          </a:r>
          <a:r>
            <a:rPr lang="ru-RU" dirty="0" err="1" smtClean="0"/>
            <a:t>чәк</a:t>
          </a:r>
          <a:r>
            <a:rPr lang="ru-RU" dirty="0" smtClean="0"/>
            <a:t> </a:t>
          </a:r>
          <a:r>
            <a:rPr lang="ru-RU" dirty="0" err="1" smtClean="0"/>
            <a:t>заман</a:t>
          </a:r>
          <a:r>
            <a:rPr lang="ru-RU" dirty="0" smtClean="0"/>
            <a:t> </a:t>
          </a:r>
          <a:r>
            <a:rPr lang="ru-RU" dirty="0" err="1" smtClean="0"/>
            <a:t>хикәя</a:t>
          </a:r>
          <a:r>
            <a:rPr lang="ru-RU" dirty="0" smtClean="0"/>
            <a:t> </a:t>
          </a:r>
          <a:r>
            <a:rPr lang="ru-RU" dirty="0" err="1" smtClean="0"/>
            <a:t>фигыль</a:t>
          </a:r>
          <a:endParaRPr lang="ru-RU" dirty="0"/>
        </a:p>
      </dgm:t>
    </dgm:pt>
    <dgm:pt modelId="{2E4BFE21-C764-44BB-B702-22EA1D89019B}" type="parTrans" cxnId="{5D1D691C-2F40-4DCF-8F22-C2B66BF6847E}">
      <dgm:prSet/>
      <dgm:spPr/>
      <dgm:t>
        <a:bodyPr/>
        <a:lstStyle/>
        <a:p>
          <a:endParaRPr lang="ru-RU"/>
        </a:p>
      </dgm:t>
    </dgm:pt>
    <dgm:pt modelId="{0D038C23-BF0E-4E1B-AF2E-67D34F4CCAA8}" type="sibTrans" cxnId="{5D1D691C-2F40-4DCF-8F22-C2B66BF6847E}">
      <dgm:prSet/>
      <dgm:spPr/>
      <dgm:t>
        <a:bodyPr/>
        <a:lstStyle/>
        <a:p>
          <a:endParaRPr lang="ru-RU"/>
        </a:p>
      </dgm:t>
    </dgm:pt>
    <dgm:pt modelId="{8BBC9501-B353-41D6-93CD-949FD988DABD}" type="pres">
      <dgm:prSet presAssocID="{A26DCE93-B1C2-456B-8252-E005CDF3141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8BDD20-5CE9-43B0-B591-B7069F9AD9CA}" type="pres">
      <dgm:prSet presAssocID="{04913120-A87C-42CE-9767-1E923FF4D9A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A7D8A6-E53E-45E7-B68A-F975B8233F0A}" type="pres">
      <dgm:prSet presAssocID="{8930D37F-5A15-4C77-BA6C-7139B913AFCC}" presName="sibTrans" presStyleCnt="0"/>
      <dgm:spPr/>
    </dgm:pt>
    <dgm:pt modelId="{3ED3D8E3-D73B-4BD2-AF6D-56FD258C5776}" type="pres">
      <dgm:prSet presAssocID="{B69DB414-8926-4D5D-8435-F0A807F7E8E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D12571-7514-4B14-89A7-B359AC4434B7}" type="pres">
      <dgm:prSet presAssocID="{5B132B09-501F-47A1-9EB9-2F77CA99479E}" presName="sibTrans" presStyleCnt="0"/>
      <dgm:spPr/>
    </dgm:pt>
    <dgm:pt modelId="{7BC573AB-ADC2-4869-B7E7-6432C689969F}" type="pres">
      <dgm:prSet presAssocID="{8E527415-06B9-4CEA-A513-CBDD9FD7C7A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D1D691C-2F40-4DCF-8F22-C2B66BF6847E}" srcId="{A26DCE93-B1C2-456B-8252-E005CDF3141A}" destId="{8E527415-06B9-4CEA-A513-CBDD9FD7C7AC}" srcOrd="2" destOrd="0" parTransId="{2E4BFE21-C764-44BB-B702-22EA1D89019B}" sibTransId="{0D038C23-BF0E-4E1B-AF2E-67D34F4CCAA8}"/>
    <dgm:cxn modelId="{3CD3AF98-1DF6-4951-90BE-CE7331C20089}" type="presOf" srcId="{04913120-A87C-42CE-9767-1E923FF4D9A0}" destId="{FB8BDD20-5CE9-43B0-B591-B7069F9AD9CA}" srcOrd="0" destOrd="0" presId="urn:microsoft.com/office/officeart/2005/8/layout/default"/>
    <dgm:cxn modelId="{19941AEB-2632-43E3-A4A9-02EC8709D0F5}" srcId="{A26DCE93-B1C2-456B-8252-E005CDF3141A}" destId="{04913120-A87C-42CE-9767-1E923FF4D9A0}" srcOrd="0" destOrd="0" parTransId="{3A255C1D-6CBD-4E47-A94C-68A32689787C}" sibTransId="{8930D37F-5A15-4C77-BA6C-7139B913AFCC}"/>
    <dgm:cxn modelId="{6CEF300C-CA9A-4D69-AECC-136A7C66F924}" srcId="{A26DCE93-B1C2-456B-8252-E005CDF3141A}" destId="{B69DB414-8926-4D5D-8435-F0A807F7E8E5}" srcOrd="1" destOrd="0" parTransId="{881AC8B1-6458-48B9-A590-162B137D345D}" sibTransId="{5B132B09-501F-47A1-9EB9-2F77CA99479E}"/>
    <dgm:cxn modelId="{2C3A7719-8A97-48D6-8A24-B5FEE64087D4}" type="presOf" srcId="{B69DB414-8926-4D5D-8435-F0A807F7E8E5}" destId="{3ED3D8E3-D73B-4BD2-AF6D-56FD258C5776}" srcOrd="0" destOrd="0" presId="urn:microsoft.com/office/officeart/2005/8/layout/default"/>
    <dgm:cxn modelId="{B4D08AD0-A5FB-4637-8DE8-7B92D0D8F73C}" type="presOf" srcId="{A26DCE93-B1C2-456B-8252-E005CDF3141A}" destId="{8BBC9501-B353-41D6-93CD-949FD988DABD}" srcOrd="0" destOrd="0" presId="urn:microsoft.com/office/officeart/2005/8/layout/default"/>
    <dgm:cxn modelId="{EE121C94-C6F5-4B36-A618-C8FB651B4E1B}" type="presOf" srcId="{8E527415-06B9-4CEA-A513-CBDD9FD7C7AC}" destId="{7BC573AB-ADC2-4869-B7E7-6432C689969F}" srcOrd="0" destOrd="0" presId="urn:microsoft.com/office/officeart/2005/8/layout/default"/>
    <dgm:cxn modelId="{AC4F643E-9F62-4E91-A634-9999C13251B0}" type="presParOf" srcId="{8BBC9501-B353-41D6-93CD-949FD988DABD}" destId="{FB8BDD20-5CE9-43B0-B591-B7069F9AD9CA}" srcOrd="0" destOrd="0" presId="urn:microsoft.com/office/officeart/2005/8/layout/default"/>
    <dgm:cxn modelId="{1C33983D-A6D5-4DB1-B776-09721C8D72D6}" type="presParOf" srcId="{8BBC9501-B353-41D6-93CD-949FD988DABD}" destId="{54A7D8A6-E53E-45E7-B68A-F975B8233F0A}" srcOrd="1" destOrd="0" presId="urn:microsoft.com/office/officeart/2005/8/layout/default"/>
    <dgm:cxn modelId="{2544DC9B-323E-4F47-9E29-7F2FD767175C}" type="presParOf" srcId="{8BBC9501-B353-41D6-93CD-949FD988DABD}" destId="{3ED3D8E3-D73B-4BD2-AF6D-56FD258C5776}" srcOrd="2" destOrd="0" presId="urn:microsoft.com/office/officeart/2005/8/layout/default"/>
    <dgm:cxn modelId="{52E5BD0F-EDE4-43D9-9EBD-9B452F479A84}" type="presParOf" srcId="{8BBC9501-B353-41D6-93CD-949FD988DABD}" destId="{2FD12571-7514-4B14-89A7-B359AC4434B7}" srcOrd="3" destOrd="0" presId="urn:microsoft.com/office/officeart/2005/8/layout/default"/>
    <dgm:cxn modelId="{F2086C5B-A985-4CEA-A288-C48FBE1D34E1}" type="presParOf" srcId="{8BBC9501-B353-41D6-93CD-949FD988DABD}" destId="{7BC573AB-ADC2-4869-B7E7-6432C689969F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80D171-385C-47C0-84BB-3A219B62B7FA}" type="doc">
      <dgm:prSet loTypeId="urn:microsoft.com/office/officeart/2005/8/layout/default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6DD3ED99-12B5-4BE1-8DAC-B568E29A56FB}">
      <dgm:prSet phldrT="[Текст]"/>
      <dgm:spPr/>
      <dgm:t>
        <a:bodyPr/>
        <a:lstStyle/>
        <a:p>
          <a:pPr algn="ctr"/>
          <a:r>
            <a:rPr lang="tt-RU" dirty="0" smtClean="0"/>
            <a:t>Билгеле үткән заман</a:t>
          </a:r>
          <a:endParaRPr lang="ru-RU" dirty="0"/>
        </a:p>
      </dgm:t>
    </dgm:pt>
    <dgm:pt modelId="{1DAD29C9-BAF8-447B-8680-2E0A32B3D4E0}" type="parTrans" cxnId="{11370357-AB57-4E41-8155-5AA39350457D}">
      <dgm:prSet/>
      <dgm:spPr/>
      <dgm:t>
        <a:bodyPr/>
        <a:lstStyle/>
        <a:p>
          <a:pPr algn="ctr"/>
          <a:endParaRPr lang="ru-RU"/>
        </a:p>
      </dgm:t>
    </dgm:pt>
    <dgm:pt modelId="{786190BA-BBA7-4CCB-9595-ABC89F3BBD84}" type="sibTrans" cxnId="{11370357-AB57-4E41-8155-5AA39350457D}">
      <dgm:prSet/>
      <dgm:spPr/>
      <dgm:t>
        <a:bodyPr/>
        <a:lstStyle/>
        <a:p>
          <a:pPr algn="ctr"/>
          <a:endParaRPr lang="ru-RU"/>
        </a:p>
      </dgm:t>
    </dgm:pt>
    <dgm:pt modelId="{8B9692E5-DFF5-442B-AAD9-2390DA7CEF08}">
      <dgm:prSet phldrT="[Текст]"/>
      <dgm:spPr/>
      <dgm:t>
        <a:bodyPr/>
        <a:lstStyle/>
        <a:p>
          <a:pPr algn="ctr"/>
          <a:r>
            <a:rPr lang="tt-RU" dirty="0" smtClean="0"/>
            <a:t>Билгесез үткән заман</a:t>
          </a:r>
          <a:endParaRPr lang="ru-RU" dirty="0"/>
        </a:p>
      </dgm:t>
    </dgm:pt>
    <dgm:pt modelId="{5CFDC0B9-7985-4F0D-BFFD-BEA5C91A05B0}" type="parTrans" cxnId="{25F07EEF-3051-4526-AE74-679614F7CEE6}">
      <dgm:prSet/>
      <dgm:spPr/>
      <dgm:t>
        <a:bodyPr/>
        <a:lstStyle/>
        <a:p>
          <a:pPr algn="ctr"/>
          <a:endParaRPr lang="ru-RU"/>
        </a:p>
      </dgm:t>
    </dgm:pt>
    <dgm:pt modelId="{0CB809E7-5CAF-478B-AC07-773C1E4A0608}" type="sibTrans" cxnId="{25F07EEF-3051-4526-AE74-679614F7CEE6}">
      <dgm:prSet/>
      <dgm:spPr/>
      <dgm:t>
        <a:bodyPr/>
        <a:lstStyle/>
        <a:p>
          <a:pPr algn="ctr"/>
          <a:endParaRPr lang="ru-RU"/>
        </a:p>
      </dgm:t>
    </dgm:pt>
    <dgm:pt modelId="{CFCAC3B2-E70D-4478-9836-C0EB130598FE}" type="pres">
      <dgm:prSet presAssocID="{9980D171-385C-47C0-84BB-3A219B62B7F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D8600E6-B092-4ADD-8825-2B39AD63FAA9}" type="pres">
      <dgm:prSet presAssocID="{6DD3ED99-12B5-4BE1-8DAC-B568E29A56FB}" presName="node" presStyleLbl="node1" presStyleIdx="0" presStyleCnt="2" custScaleY="106065" custLinFactNeighborX="-26" custLinFactNeighborY="-439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D5A86F-1727-428E-824C-EF6E71E263D0}" type="pres">
      <dgm:prSet presAssocID="{786190BA-BBA7-4CCB-9595-ABC89F3BBD84}" presName="sibTrans" presStyleCnt="0"/>
      <dgm:spPr/>
    </dgm:pt>
    <dgm:pt modelId="{A4225D10-4CE7-4BB9-A593-8520D53B6863}" type="pres">
      <dgm:prSet presAssocID="{8B9692E5-DFF5-442B-AAD9-2390DA7CEF08}" presName="node" presStyleLbl="node1" presStyleIdx="1" presStyleCnt="2" custScaleY="109395" custLinFactX="12207" custLinFactY="-12012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F07EEF-3051-4526-AE74-679614F7CEE6}" srcId="{9980D171-385C-47C0-84BB-3A219B62B7FA}" destId="{8B9692E5-DFF5-442B-AAD9-2390DA7CEF08}" srcOrd="1" destOrd="0" parTransId="{5CFDC0B9-7985-4F0D-BFFD-BEA5C91A05B0}" sibTransId="{0CB809E7-5CAF-478B-AC07-773C1E4A0608}"/>
    <dgm:cxn modelId="{11370357-AB57-4E41-8155-5AA39350457D}" srcId="{9980D171-385C-47C0-84BB-3A219B62B7FA}" destId="{6DD3ED99-12B5-4BE1-8DAC-B568E29A56FB}" srcOrd="0" destOrd="0" parTransId="{1DAD29C9-BAF8-447B-8680-2E0A32B3D4E0}" sibTransId="{786190BA-BBA7-4CCB-9595-ABC89F3BBD84}"/>
    <dgm:cxn modelId="{742AA1CB-EF29-4842-BBD2-0C46A0EA4660}" type="presOf" srcId="{6DD3ED99-12B5-4BE1-8DAC-B568E29A56FB}" destId="{9D8600E6-B092-4ADD-8825-2B39AD63FAA9}" srcOrd="0" destOrd="0" presId="urn:microsoft.com/office/officeart/2005/8/layout/default"/>
    <dgm:cxn modelId="{677BA947-A975-41F0-8E9C-499389CE43DB}" type="presOf" srcId="{8B9692E5-DFF5-442B-AAD9-2390DA7CEF08}" destId="{A4225D10-4CE7-4BB9-A593-8520D53B6863}" srcOrd="0" destOrd="0" presId="urn:microsoft.com/office/officeart/2005/8/layout/default"/>
    <dgm:cxn modelId="{B1252599-A2D3-44DD-9249-B1FDB8FEA54B}" type="presOf" srcId="{9980D171-385C-47C0-84BB-3A219B62B7FA}" destId="{CFCAC3B2-E70D-4478-9836-C0EB130598FE}" srcOrd="0" destOrd="0" presId="urn:microsoft.com/office/officeart/2005/8/layout/default"/>
    <dgm:cxn modelId="{76AAFB89-0841-4B15-961D-B43BBCF91F92}" type="presParOf" srcId="{CFCAC3B2-E70D-4478-9836-C0EB130598FE}" destId="{9D8600E6-B092-4ADD-8825-2B39AD63FAA9}" srcOrd="0" destOrd="0" presId="urn:microsoft.com/office/officeart/2005/8/layout/default"/>
    <dgm:cxn modelId="{89C46C41-1D06-4DC6-9E55-69D4E940D9FF}" type="presParOf" srcId="{CFCAC3B2-E70D-4478-9836-C0EB130598FE}" destId="{A7D5A86F-1727-428E-824C-EF6E71E263D0}" srcOrd="1" destOrd="0" presId="urn:microsoft.com/office/officeart/2005/8/layout/default"/>
    <dgm:cxn modelId="{9C2499AB-FB29-4182-A33C-F046500F29A0}" type="presParOf" srcId="{CFCAC3B2-E70D-4478-9836-C0EB130598FE}" destId="{A4225D10-4CE7-4BB9-A593-8520D53B6863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3972B01-CB04-49C9-B259-17281B0EE25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1B716C1-4298-4BC6-BF83-87C25B8E91FD}">
      <dgm:prSet phldrT="[Текст]" custT="1"/>
      <dgm:spPr/>
      <dgm:t>
        <a:bodyPr/>
        <a:lstStyle/>
        <a:p>
          <a:r>
            <a:rPr lang="tt-RU" sz="3600" dirty="0" smtClean="0">
              <a:latin typeface="Times New Roman" pitchFamily="18" charset="0"/>
              <a:cs typeface="Times New Roman" pitchFamily="18" charset="0"/>
            </a:rPr>
            <a:t>Билгеле киләчәк заман</a:t>
          </a:r>
          <a:endParaRPr lang="ru-RU" sz="3600" dirty="0">
            <a:latin typeface="Times New Roman" pitchFamily="18" charset="0"/>
            <a:cs typeface="Times New Roman" pitchFamily="18" charset="0"/>
          </a:endParaRPr>
        </a:p>
      </dgm:t>
    </dgm:pt>
    <dgm:pt modelId="{95F6E62D-6A38-4E71-AF37-28E9BEEBB48A}" type="parTrans" cxnId="{D2C737CF-0543-4598-B835-D37C39C3D03C}">
      <dgm:prSet/>
      <dgm:spPr/>
      <dgm:t>
        <a:bodyPr/>
        <a:lstStyle/>
        <a:p>
          <a:endParaRPr lang="ru-RU"/>
        </a:p>
      </dgm:t>
    </dgm:pt>
    <dgm:pt modelId="{214FE80D-4E8B-44E7-B11B-7A9323B35351}" type="sibTrans" cxnId="{D2C737CF-0543-4598-B835-D37C39C3D03C}">
      <dgm:prSet/>
      <dgm:spPr/>
      <dgm:t>
        <a:bodyPr/>
        <a:lstStyle/>
        <a:p>
          <a:endParaRPr lang="ru-RU"/>
        </a:p>
      </dgm:t>
    </dgm:pt>
    <dgm:pt modelId="{819BEE81-BA60-451D-A8AA-0F263905590E}">
      <dgm:prSet phldrT="[Текст]" custT="1"/>
      <dgm:spPr/>
      <dgm:t>
        <a:bodyPr/>
        <a:lstStyle/>
        <a:p>
          <a:r>
            <a:rPr lang="tt-RU" sz="3600" dirty="0" smtClean="0">
              <a:latin typeface="Times New Roman" pitchFamily="18" charset="0"/>
              <a:cs typeface="Times New Roman" pitchFamily="18" charset="0"/>
            </a:rPr>
            <a:t>Билгесез киләчәк заман</a:t>
          </a:r>
          <a:endParaRPr lang="ru-RU" sz="3600" dirty="0">
            <a:latin typeface="Times New Roman" pitchFamily="18" charset="0"/>
            <a:cs typeface="Times New Roman" pitchFamily="18" charset="0"/>
          </a:endParaRPr>
        </a:p>
      </dgm:t>
    </dgm:pt>
    <dgm:pt modelId="{A31F60A2-D9B1-4C90-911E-50E6A3EB3E58}" type="parTrans" cxnId="{7D8A6A37-7A7E-4878-9CB5-2350A243635D}">
      <dgm:prSet/>
      <dgm:spPr/>
      <dgm:t>
        <a:bodyPr/>
        <a:lstStyle/>
        <a:p>
          <a:endParaRPr lang="ru-RU"/>
        </a:p>
      </dgm:t>
    </dgm:pt>
    <dgm:pt modelId="{7B062075-9C34-4446-8F51-67F838D82378}" type="sibTrans" cxnId="{7D8A6A37-7A7E-4878-9CB5-2350A243635D}">
      <dgm:prSet/>
      <dgm:spPr/>
      <dgm:t>
        <a:bodyPr/>
        <a:lstStyle/>
        <a:p>
          <a:endParaRPr lang="ru-RU"/>
        </a:p>
      </dgm:t>
    </dgm:pt>
    <dgm:pt modelId="{04933BC5-BCBB-4EC4-9073-A39EA7B48937}" type="pres">
      <dgm:prSet presAssocID="{83972B01-CB04-49C9-B259-17281B0EE25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8467278-B28B-4C6C-AE66-C65C23EA16F2}" type="pres">
      <dgm:prSet presAssocID="{21B716C1-4298-4BC6-BF83-87C25B8E91FD}" presName="node" presStyleLbl="node1" presStyleIdx="0" presStyleCnt="2" custScaleY="122648" custLinFactNeighborX="-52444" custLinFactNeighborY="304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ED9FC0-FACD-4149-A1A6-40DA2AF3EF10}" type="pres">
      <dgm:prSet presAssocID="{214FE80D-4E8B-44E7-B11B-7A9323B35351}" presName="sibTrans" presStyleCnt="0"/>
      <dgm:spPr/>
    </dgm:pt>
    <dgm:pt modelId="{82A1A066-3A82-4B7E-BB75-0997B359944C}" type="pres">
      <dgm:prSet presAssocID="{819BEE81-BA60-451D-A8AA-0F263905590E}" presName="node" presStyleLbl="node1" presStyleIdx="1" presStyleCnt="2" custScaleY="124060" custLinFactY="-8847" custLinFactNeighborX="51195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0A487F-8485-46B0-94BF-DD3ECF6856AF}" type="presOf" srcId="{819BEE81-BA60-451D-A8AA-0F263905590E}" destId="{82A1A066-3A82-4B7E-BB75-0997B359944C}" srcOrd="0" destOrd="0" presId="urn:microsoft.com/office/officeart/2005/8/layout/default"/>
    <dgm:cxn modelId="{82ACBF03-28D9-4A61-AE2E-7587086AC4BD}" type="presOf" srcId="{21B716C1-4298-4BC6-BF83-87C25B8E91FD}" destId="{B8467278-B28B-4C6C-AE66-C65C23EA16F2}" srcOrd="0" destOrd="0" presId="urn:microsoft.com/office/officeart/2005/8/layout/default"/>
    <dgm:cxn modelId="{76B689F7-46F7-4365-A16B-C5113B8410A2}" type="presOf" srcId="{83972B01-CB04-49C9-B259-17281B0EE254}" destId="{04933BC5-BCBB-4EC4-9073-A39EA7B48937}" srcOrd="0" destOrd="0" presId="urn:microsoft.com/office/officeart/2005/8/layout/default"/>
    <dgm:cxn modelId="{7D8A6A37-7A7E-4878-9CB5-2350A243635D}" srcId="{83972B01-CB04-49C9-B259-17281B0EE254}" destId="{819BEE81-BA60-451D-A8AA-0F263905590E}" srcOrd="1" destOrd="0" parTransId="{A31F60A2-D9B1-4C90-911E-50E6A3EB3E58}" sibTransId="{7B062075-9C34-4446-8F51-67F838D82378}"/>
    <dgm:cxn modelId="{D2C737CF-0543-4598-B835-D37C39C3D03C}" srcId="{83972B01-CB04-49C9-B259-17281B0EE254}" destId="{21B716C1-4298-4BC6-BF83-87C25B8E91FD}" srcOrd="0" destOrd="0" parTransId="{95F6E62D-6A38-4E71-AF37-28E9BEEBB48A}" sibTransId="{214FE80D-4E8B-44E7-B11B-7A9323B35351}"/>
    <dgm:cxn modelId="{BA880CF2-CBC1-46A8-8D0F-C13008D2DF9F}" type="presParOf" srcId="{04933BC5-BCBB-4EC4-9073-A39EA7B48937}" destId="{B8467278-B28B-4C6C-AE66-C65C23EA16F2}" srcOrd="0" destOrd="0" presId="urn:microsoft.com/office/officeart/2005/8/layout/default"/>
    <dgm:cxn modelId="{E15ACA55-79C5-4B48-A2D9-D577F2FB5078}" type="presParOf" srcId="{04933BC5-BCBB-4EC4-9073-A39EA7B48937}" destId="{6FED9FC0-FACD-4149-A1A6-40DA2AF3EF10}" srcOrd="1" destOrd="0" presId="urn:microsoft.com/office/officeart/2005/8/layout/default"/>
    <dgm:cxn modelId="{9FD174A0-62BB-45B0-9148-B4D4F1BB5AC1}" type="presParOf" srcId="{04933BC5-BCBB-4EC4-9073-A39EA7B48937}" destId="{82A1A066-3A82-4B7E-BB75-0997B359944C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8BDD20-5CE9-43B0-B591-B7069F9AD9CA}">
      <dsp:nvSpPr>
        <dsp:cNvPr id="0" name=""/>
        <dsp:cNvSpPr/>
      </dsp:nvSpPr>
      <dsp:spPr>
        <a:xfrm>
          <a:off x="744" y="145603"/>
          <a:ext cx="2902148" cy="1741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4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t-RU" sz="3500" kern="1200" dirty="0" smtClean="0"/>
            <a:t>Хәзерге заман хикәя фигыл</a:t>
          </a:r>
          <a:r>
            <a:rPr lang="ru-RU" sz="3500" kern="1200" dirty="0" smtClean="0"/>
            <a:t>ь</a:t>
          </a:r>
          <a:endParaRPr lang="ru-RU" sz="3500" kern="1200" dirty="0"/>
        </a:p>
      </dsp:txBody>
      <dsp:txXfrm>
        <a:off x="744" y="145603"/>
        <a:ext cx="2902148" cy="1741289"/>
      </dsp:txXfrm>
    </dsp:sp>
    <dsp:sp modelId="{3ED3D8E3-D73B-4BD2-AF6D-56FD258C5776}">
      <dsp:nvSpPr>
        <dsp:cNvPr id="0" name=""/>
        <dsp:cNvSpPr/>
      </dsp:nvSpPr>
      <dsp:spPr>
        <a:xfrm>
          <a:off x="3193107" y="145603"/>
          <a:ext cx="2902148" cy="1741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4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t-RU" sz="3500" kern="1200" dirty="0" smtClean="0"/>
            <a:t>Үткән заман хикәя фигыл</a:t>
          </a:r>
          <a:r>
            <a:rPr lang="ru-RU" sz="3500" kern="1200" dirty="0" smtClean="0"/>
            <a:t>ь</a:t>
          </a:r>
          <a:endParaRPr lang="ru-RU" sz="3500" kern="1200" dirty="0"/>
        </a:p>
      </dsp:txBody>
      <dsp:txXfrm>
        <a:off x="3193107" y="145603"/>
        <a:ext cx="2902148" cy="1741289"/>
      </dsp:txXfrm>
    </dsp:sp>
    <dsp:sp modelId="{7BC573AB-ADC2-4869-B7E7-6432C689969F}">
      <dsp:nvSpPr>
        <dsp:cNvPr id="0" name=""/>
        <dsp:cNvSpPr/>
      </dsp:nvSpPr>
      <dsp:spPr>
        <a:xfrm>
          <a:off x="1596925" y="2177107"/>
          <a:ext cx="2902148" cy="1741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4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Кил</a:t>
          </a:r>
          <a:r>
            <a:rPr lang="tt-RU" sz="3500" kern="1200" dirty="0" smtClean="0"/>
            <a:t>ә</a:t>
          </a:r>
          <a:r>
            <a:rPr lang="ru-RU" sz="3500" kern="1200" dirty="0" err="1" smtClean="0"/>
            <a:t>чәк</a:t>
          </a:r>
          <a:r>
            <a:rPr lang="ru-RU" sz="3500" kern="1200" dirty="0" smtClean="0"/>
            <a:t> </a:t>
          </a:r>
          <a:r>
            <a:rPr lang="ru-RU" sz="3500" kern="1200" dirty="0" err="1" smtClean="0"/>
            <a:t>заман</a:t>
          </a:r>
          <a:r>
            <a:rPr lang="ru-RU" sz="3500" kern="1200" dirty="0" smtClean="0"/>
            <a:t> </a:t>
          </a:r>
          <a:r>
            <a:rPr lang="ru-RU" sz="3500" kern="1200" dirty="0" err="1" smtClean="0"/>
            <a:t>хикәя</a:t>
          </a:r>
          <a:r>
            <a:rPr lang="ru-RU" sz="3500" kern="1200" dirty="0" smtClean="0"/>
            <a:t> </a:t>
          </a:r>
          <a:r>
            <a:rPr lang="ru-RU" sz="3500" kern="1200" dirty="0" err="1" smtClean="0"/>
            <a:t>фигыль</a:t>
          </a:r>
          <a:endParaRPr lang="ru-RU" sz="3500" kern="1200" dirty="0"/>
        </a:p>
      </dsp:txBody>
      <dsp:txXfrm>
        <a:off x="1596925" y="2177107"/>
        <a:ext cx="2902148" cy="17412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8600E6-B092-4ADD-8825-2B39AD63FAA9}">
      <dsp:nvSpPr>
        <dsp:cNvPr id="0" name=""/>
        <dsp:cNvSpPr/>
      </dsp:nvSpPr>
      <dsp:spPr>
        <a:xfrm>
          <a:off x="0" y="11"/>
          <a:ext cx="3553490" cy="226140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4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t-RU" sz="4700" kern="1200" dirty="0" smtClean="0"/>
            <a:t>Билгеле үткән заман</a:t>
          </a:r>
          <a:endParaRPr lang="ru-RU" sz="4700" kern="1200" dirty="0"/>
        </a:p>
      </dsp:txBody>
      <dsp:txXfrm>
        <a:off x="0" y="11"/>
        <a:ext cx="3553490" cy="2261405"/>
      </dsp:txXfrm>
    </dsp:sp>
    <dsp:sp modelId="{A4225D10-4CE7-4BB9-A593-8520D53B6863}">
      <dsp:nvSpPr>
        <dsp:cNvPr id="0" name=""/>
        <dsp:cNvSpPr/>
      </dsp:nvSpPr>
      <dsp:spPr>
        <a:xfrm>
          <a:off x="3910661" y="0"/>
          <a:ext cx="3553490" cy="233240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4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t-RU" sz="4700" kern="1200" dirty="0" smtClean="0"/>
            <a:t>Билгесез үткән заман</a:t>
          </a:r>
          <a:endParaRPr lang="ru-RU" sz="4700" kern="1200" dirty="0"/>
        </a:p>
      </dsp:txBody>
      <dsp:txXfrm>
        <a:off x="3910661" y="0"/>
        <a:ext cx="3553490" cy="23324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467278-B28B-4C6C-AE66-C65C23EA16F2}">
      <dsp:nvSpPr>
        <dsp:cNvPr id="0" name=""/>
        <dsp:cNvSpPr/>
      </dsp:nvSpPr>
      <dsp:spPr>
        <a:xfrm>
          <a:off x="29183" y="540926"/>
          <a:ext cx="2946796" cy="21685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4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t-RU" sz="3600" kern="1200" dirty="0" smtClean="0">
              <a:latin typeface="Times New Roman" pitchFamily="18" charset="0"/>
              <a:cs typeface="Times New Roman" pitchFamily="18" charset="0"/>
            </a:rPr>
            <a:t>Билгеле киләчәк заман</a:t>
          </a:r>
          <a:endParaRPr lang="ru-RU" sz="3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183" y="540926"/>
        <a:ext cx="2946796" cy="2168512"/>
      </dsp:txXfrm>
    </dsp:sp>
    <dsp:sp modelId="{82A1A066-3A82-4B7E-BB75-0997B359944C}">
      <dsp:nvSpPr>
        <dsp:cNvPr id="0" name=""/>
        <dsp:cNvSpPr/>
      </dsp:nvSpPr>
      <dsp:spPr>
        <a:xfrm>
          <a:off x="3083214" y="540938"/>
          <a:ext cx="2946796" cy="21934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4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t-RU" sz="3600" kern="1200" dirty="0" smtClean="0">
              <a:latin typeface="Times New Roman" pitchFamily="18" charset="0"/>
              <a:cs typeface="Times New Roman" pitchFamily="18" charset="0"/>
            </a:rPr>
            <a:t>Билгесез киләчәк заман</a:t>
          </a:r>
          <a:endParaRPr lang="ru-RU" sz="3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83214" y="540938"/>
        <a:ext cx="2946796" cy="21934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05.03.2012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05.03.2012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05.03.2012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05.03.2012</a:t>
            </a:fld>
            <a:endParaRPr lang="ru-R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05.03.2012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05.03.2012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6800" y="836712"/>
            <a:ext cx="7321624" cy="2820887"/>
          </a:xfrm>
        </p:spPr>
        <p:txBody>
          <a:bodyPr/>
          <a:lstStyle/>
          <a:p>
            <a:pPr algn="ctr"/>
            <a:r>
              <a:rPr lang="tt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Фигыл</a:t>
            </a:r>
            <a:r>
              <a:rPr lang="ru-RU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tt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турында кабатлау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2852936"/>
            <a:ext cx="6172200" cy="2032248"/>
          </a:xfrm>
        </p:spPr>
        <p:txBody>
          <a:bodyPr>
            <a:noAutofit/>
          </a:bodyPr>
          <a:lstStyle/>
          <a:p>
            <a:pPr algn="ctr"/>
            <a:r>
              <a:rPr lang="tt-RU" sz="4400" dirty="0" smtClean="0">
                <a:solidFill>
                  <a:srgbClr val="C00000"/>
                </a:solidFill>
              </a:rPr>
              <a:t>Татар теле</a:t>
            </a:r>
          </a:p>
          <a:p>
            <a:pPr algn="ctr"/>
            <a:r>
              <a:rPr lang="tt-RU" sz="4400" dirty="0" smtClean="0">
                <a:solidFill>
                  <a:srgbClr val="C00000"/>
                </a:solidFill>
              </a:rPr>
              <a:t>4 класс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4797152"/>
            <a:ext cx="7776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Эшләде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Габдрахманова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Наил</a:t>
            </a:r>
            <a:r>
              <a:rPr lang="tt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 Шайнур кызы</a:t>
            </a:r>
          </a:p>
          <a:p>
            <a:pPr algn="ctr"/>
            <a:r>
              <a:rPr lang="tt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Арча районы Түбән Мәтәскә урта мәктәбенең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tt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tt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tt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валифика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цион</a:t>
            </a:r>
            <a:r>
              <a:rPr lang="tt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категорияле татар теле һәм әдәбияты укытучысы 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414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476672"/>
            <a:ext cx="6912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Иск</a:t>
            </a:r>
            <a:r>
              <a:rPr lang="tt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 төшер!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9632" y="2276871"/>
            <a:ext cx="66967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t-RU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Фигыль нәрсәне белдерә?</a:t>
            </a:r>
          </a:p>
          <a:p>
            <a:pPr algn="ctr"/>
            <a:r>
              <a:rPr lang="tt-RU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Ул нинди сорауларга җавап бирә?</a:t>
            </a:r>
          </a:p>
          <a:p>
            <a:pPr algn="ctr"/>
            <a:r>
              <a:rPr lang="tt-RU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Фигыл</a:t>
            </a:r>
            <a:r>
              <a:rPr lang="ru-RU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tt-RU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нең нинди төркемчәләре бар?</a:t>
            </a:r>
          </a:p>
          <a:p>
            <a:pPr algn="ctr"/>
            <a:r>
              <a:rPr lang="tt-RU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Фигыл</a:t>
            </a:r>
            <a:r>
              <a:rPr lang="ru-RU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ьләр</a:t>
            </a:r>
            <a:r>
              <a:rPr lang="tt-RU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нәрсә белән төрләнә?</a:t>
            </a:r>
            <a:endParaRPr lang="ru-RU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93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332656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t-RU" sz="4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Фигыл</a:t>
            </a:r>
            <a:r>
              <a:rPr lang="ru-RU" sz="4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endParaRPr lang="ru-RU" sz="4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98164524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021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76672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tt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әзерге заман хикәя фигыл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endParaRPr lang="tt-RU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9290" y="1273130"/>
            <a:ext cx="78488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t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Нишли?</a:t>
            </a:r>
          </a:p>
          <a:p>
            <a:pPr algn="ctr"/>
            <a:r>
              <a:rPr lang="tt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-ый/ -и</a:t>
            </a:r>
          </a:p>
          <a:p>
            <a:pPr algn="ctr"/>
            <a:r>
              <a:rPr lang="tt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-а/ -ә</a:t>
            </a:r>
          </a:p>
          <a:p>
            <a:pPr algn="ctr"/>
            <a:r>
              <a:rPr lang="tt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Нишләми?</a:t>
            </a:r>
          </a:p>
          <a:p>
            <a:pPr algn="ctr"/>
            <a:r>
              <a:rPr lang="tt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-мый/ -ми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75656" y="3827674"/>
            <a:ext cx="684076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t-RU" sz="32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укый – укымый</a:t>
            </a:r>
          </a:p>
          <a:p>
            <a:pPr algn="ctr"/>
            <a:r>
              <a:rPr lang="tt-RU" sz="32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tt-RU" sz="32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шли – эшләми</a:t>
            </a:r>
          </a:p>
          <a:p>
            <a:pPr algn="ctr"/>
            <a:r>
              <a:rPr lang="tt-RU" sz="32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tt-RU" sz="32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ара – бармый</a:t>
            </a:r>
          </a:p>
          <a:p>
            <a:pPr algn="ctr"/>
            <a:r>
              <a:rPr lang="tt-RU" sz="32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килә - килми</a:t>
            </a:r>
            <a:endParaRPr lang="ru-RU" sz="3200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6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404664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t-RU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Үткән заман хикәя фигыл</a:t>
            </a:r>
            <a:r>
              <a:rPr lang="ru-RU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endParaRPr lang="ru-RU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980852706"/>
              </p:ext>
            </p:extLst>
          </p:nvPr>
        </p:nvGraphicFramePr>
        <p:xfrm>
          <a:off x="611560" y="1340768"/>
          <a:ext cx="7464152" cy="4136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2983" y="4005063"/>
            <a:ext cx="84969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Нишләде?                       Нишләгән?</a:t>
            </a:r>
          </a:p>
          <a:p>
            <a:r>
              <a:rPr lang="tt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-ды/ -де                             -ган/ -гән</a:t>
            </a:r>
          </a:p>
          <a:p>
            <a:r>
              <a:rPr lang="tt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-ма/ -мә</a:t>
            </a:r>
          </a:p>
          <a:p>
            <a:r>
              <a:rPr lang="tt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барды - килде                    барган – килгән</a:t>
            </a:r>
          </a:p>
          <a:p>
            <a:r>
              <a:rPr lang="tt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tt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армады – килмәде         бармаган - килмәгән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027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5576" y="476672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Кил</a:t>
            </a:r>
            <a:r>
              <a:rPr lang="tt-RU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әчәк заман хикәя фигыль</a:t>
            </a:r>
            <a:endParaRPr lang="ru-RU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458138341"/>
              </p:ext>
            </p:extLst>
          </p:nvPr>
        </p:nvGraphicFramePr>
        <p:xfrm>
          <a:off x="1524000" y="799837"/>
          <a:ext cx="6096000" cy="4661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7544" y="3645024"/>
            <a:ext cx="82089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Нишләр?                              Нишләячәк?</a:t>
            </a:r>
          </a:p>
          <a:p>
            <a:r>
              <a:rPr lang="tt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-ыр/ -ер/ -р                        -ачак/ -әчәк/ </a:t>
            </a:r>
          </a:p>
          <a:p>
            <a:r>
              <a:rPr lang="tt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-ячак/ -ячәк </a:t>
            </a:r>
          </a:p>
          <a:p>
            <a:r>
              <a:rPr lang="tt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-мас/ -мәс                            -ма/ мә       </a:t>
            </a:r>
          </a:p>
          <a:p>
            <a:r>
              <a:rPr lang="tt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tt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арыр – килер                   барачак – киләчәк</a:t>
            </a:r>
          </a:p>
          <a:p>
            <a:r>
              <a:rPr lang="tt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tt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армас – килмәс           бармаячак - килмәячәк</a:t>
            </a:r>
          </a:p>
          <a:p>
            <a:r>
              <a:rPr lang="tt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025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6962" y="354685"/>
            <a:ext cx="8259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t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Фигыл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tt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ләрне зат – сан белән төрләндер.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6962" y="877903"/>
            <a:ext cx="82594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Укыды, килде, кайтты, әйтте, барган, сөйләгән, утырткан, ишеткән,  яза, көрәшә, уйный, бии, сорар, китәр, явачак, эшләячәк, белмәс, уйламады.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6092" y="2348879"/>
            <a:ext cx="81369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t-RU" sz="28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Тиешле фигыл</a:t>
            </a:r>
            <a:r>
              <a:rPr lang="ru-RU" sz="28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tt-RU" sz="28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ләрне куеп яз.</a:t>
            </a:r>
          </a:p>
          <a:p>
            <a:pPr algn="ctr"/>
            <a:endParaRPr lang="tt-RU" sz="2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6962" y="2924944"/>
            <a:ext cx="825949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Кыштыр-кыштыр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... </a:t>
            </a:r>
            <a:r>
              <a:rPr lang="tt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tt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арабодай,</a:t>
            </a:r>
          </a:p>
          <a:p>
            <a:pPr algn="ctr"/>
            <a:r>
              <a:rPr lang="tt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Туган-туфрак серле, хикмәтле:</a:t>
            </a:r>
          </a:p>
          <a:p>
            <a:pPr algn="ctr"/>
            <a:r>
              <a:rPr lang="tt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Кочагына алып ... дә</a:t>
            </a:r>
          </a:p>
          <a:p>
            <a:pPr algn="ctr"/>
            <a:r>
              <a:rPr lang="tt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... </a:t>
            </a:r>
            <a:r>
              <a:rPr lang="tt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tt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ер көн хәләл икмәкне.</a:t>
            </a:r>
          </a:p>
          <a:p>
            <a:pPr algn="ctr"/>
            <a:r>
              <a:rPr lang="tt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Кояш ... . Офыклар ут ... .</a:t>
            </a:r>
          </a:p>
          <a:p>
            <a:pPr algn="ctr"/>
            <a:r>
              <a:rPr lang="tt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Кызыл шәүлә ... </a:t>
            </a:r>
            <a:r>
              <a:rPr lang="tt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tt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лмада.</a:t>
            </a:r>
          </a:p>
          <a:p>
            <a:pPr algn="ctr"/>
            <a:r>
              <a:rPr lang="tt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“Янгын!” –диеп, дәртле чикерткәләр</a:t>
            </a:r>
          </a:p>
          <a:p>
            <a:pPr algn="ctr"/>
            <a:r>
              <a:rPr lang="tt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Берөзлексез кырда чаң ... .</a:t>
            </a:r>
          </a:p>
          <a:p>
            <a:pPr algn="ctr"/>
            <a:endParaRPr lang="tt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tt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6092" y="5877272"/>
            <a:ext cx="82843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Тирбәтә, үсә, байый, суза, бии, яна, кага.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603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332656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t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Табышмакларның җавапларын тап.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917431"/>
            <a:ext cx="82809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Утыра бер ак чүлмәк,</a:t>
            </a:r>
          </a:p>
          <a:p>
            <a:r>
              <a:rPr lang="tt-RU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Өстенә кигән йөз күлмәк.</a:t>
            </a:r>
          </a:p>
          <a:p>
            <a:r>
              <a:rPr lang="tt-RU" sz="24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Җир астында җиз бүкән –</a:t>
            </a:r>
          </a:p>
          <a:p>
            <a:r>
              <a:rPr lang="tt-RU" sz="24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Һәр көн ашыйсың, иркәм.</a:t>
            </a:r>
          </a:p>
          <a:p>
            <a:r>
              <a:rPr lang="tt-RU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Җир астында алтын казык.</a:t>
            </a:r>
          </a:p>
          <a:p>
            <a:r>
              <a:rPr lang="tt-RU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Бик тәмле ул, ал син казып.</a:t>
            </a:r>
          </a:p>
          <a:p>
            <a:r>
              <a:rPr lang="tt-RU" sz="24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Сорыдыр төсе, үткендер теше;</a:t>
            </a:r>
          </a:p>
          <a:p>
            <a:r>
              <a:rPr lang="tt-RU" sz="24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2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Урманда йөри, сарыклар эзли.      </a:t>
            </a:r>
            <a:endParaRPr lang="ru-RU" sz="2400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9975" y="3964419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t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Фигыл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tt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ләрне тап, күчереп яз, тикшер.</a:t>
            </a:r>
            <a:endParaRPr lang="ru-RU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4426084"/>
            <a:ext cx="84004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t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t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Үрнәк:  бара  -  хикәя фигыл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tt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 хәзерге заманда, </a:t>
            </a:r>
          </a:p>
          <a:p>
            <a:r>
              <a:rPr lang="tt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затта,  берлектә</a:t>
            </a:r>
            <a:r>
              <a:rPr lang="tt-RU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 барлыкта</a:t>
            </a:r>
            <a:r>
              <a:rPr lang="tt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15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764704"/>
            <a:ext cx="10081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t-RU" sz="7200" dirty="0" smtClean="0">
                <a:solidFill>
                  <a:srgbClr val="FF0000"/>
                </a:solidFill>
              </a:rPr>
              <a:t>Б</a:t>
            </a:r>
            <a:endParaRPr lang="ru-RU" sz="72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9633" y="1700808"/>
            <a:ext cx="7920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7200" dirty="0" smtClean="0">
                <a:solidFill>
                  <a:srgbClr val="7030A0"/>
                </a:solidFill>
              </a:rPr>
              <a:t>У</a:t>
            </a:r>
            <a:endParaRPr lang="ru-RU" sz="7200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58439" y="2277165"/>
            <a:ext cx="7404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7200" dirty="0" smtClean="0">
                <a:solidFill>
                  <a:srgbClr val="C00000"/>
                </a:solidFill>
              </a:rPr>
              <a:t>Л</a:t>
            </a:r>
            <a:endParaRPr lang="ru-RU" sz="72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98876" y="2908260"/>
            <a:ext cx="8124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7200" dirty="0" smtClean="0">
                <a:solidFill>
                  <a:srgbClr val="002060"/>
                </a:solidFill>
              </a:rPr>
              <a:t>Д</a:t>
            </a:r>
            <a:endParaRPr lang="ru-RU" sz="72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8498" y="3631236"/>
            <a:ext cx="936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7200" dirty="0" smtClean="0">
                <a:solidFill>
                  <a:srgbClr val="C00000"/>
                </a:solidFill>
              </a:rPr>
              <a:t>Ы</a:t>
            </a:r>
            <a:endParaRPr lang="ru-RU" sz="72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64078" y="4108589"/>
            <a:ext cx="720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7200" dirty="0" smtClean="0">
                <a:solidFill>
                  <a:srgbClr val="00B050"/>
                </a:solidFill>
              </a:rPr>
              <a:t>Р</a:t>
            </a:r>
            <a:endParaRPr lang="ru-RU" sz="7200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20073" y="3477494"/>
            <a:ext cx="6480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7200" dirty="0" smtClean="0">
                <a:solidFill>
                  <a:srgbClr val="FF0000"/>
                </a:solidFill>
              </a:rPr>
              <a:t>Д</a:t>
            </a:r>
            <a:endParaRPr lang="ru-RU" sz="72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06545" y="2877329"/>
            <a:ext cx="7920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7200" dirty="0" smtClean="0">
                <a:solidFill>
                  <a:srgbClr val="002060"/>
                </a:solidFill>
              </a:rPr>
              <a:t>Ы</a:t>
            </a:r>
            <a:endParaRPr lang="ru-RU" sz="7200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67121" y="2126660"/>
            <a:ext cx="8233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7200" dirty="0" smtClean="0">
                <a:solidFill>
                  <a:srgbClr val="FF33CC"/>
                </a:solidFill>
              </a:rPr>
              <a:t>Г</a:t>
            </a:r>
            <a:endParaRPr lang="ru-RU" sz="7200" dirty="0">
              <a:solidFill>
                <a:srgbClr val="FF33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85401" y="1440275"/>
            <a:ext cx="5964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7200" dirty="0">
                <a:solidFill>
                  <a:srgbClr val="00B050"/>
                </a:solidFill>
              </a:rPr>
              <a:t>Ы</a:t>
            </a:r>
            <a:endParaRPr lang="ru-RU" sz="7200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956376" y="906975"/>
            <a:ext cx="9462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7200" dirty="0" smtClean="0">
                <a:solidFill>
                  <a:srgbClr val="FF0000"/>
                </a:solidFill>
              </a:rPr>
              <a:t>З</a:t>
            </a:r>
            <a:endParaRPr lang="ru-RU" sz="72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429518" y="332656"/>
            <a:ext cx="4316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7200" dirty="0" smtClean="0">
                <a:solidFill>
                  <a:srgbClr val="FF33CC"/>
                </a:solidFill>
              </a:rPr>
              <a:t>!</a:t>
            </a:r>
            <a:endParaRPr lang="ru-RU" sz="7200" dirty="0">
              <a:solidFill>
                <a:srgbClr val="FF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787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5" grpId="0"/>
    </p:bldLst>
  </p:timing>
</p:sld>
</file>

<file path=ppt/theme/theme1.xml><?xml version="1.0" encoding="utf-8"?>
<a:theme xmlns:a="http://schemas.openxmlformats.org/drawingml/2006/main" name="Tradeshow">
  <a:themeElements>
    <a:clrScheme name="Tradeshow">
      <a:dk1>
        <a:srgbClr val="3F3F3F"/>
      </a:dk1>
      <a:lt1>
        <a:srgbClr val="FFFFFF"/>
      </a:lt1>
      <a:dk2>
        <a:srgbClr val="7DAFC3"/>
      </a:dk2>
      <a:lt2>
        <a:srgbClr val="E5E4DF"/>
      </a:lt2>
      <a:accent1>
        <a:srgbClr val="7C959A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79A4"/>
      </a:hlink>
      <a:folHlink>
        <a:srgbClr val="595959"/>
      </a:folHlink>
    </a:clrScheme>
    <a:fontScheme name="Tradeshow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adeshow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TC101859861[[fn=Выставка]]</Template>
  <TotalTime>254</TotalTime>
  <Words>418</Words>
  <Application>Microsoft Office PowerPoint</Application>
  <PresentationFormat>Экран (4:3)</PresentationFormat>
  <Paragraphs>81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Tradeshow</vt:lpstr>
      <vt:lpstr>Фигыль турында кабатлау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Фигыльнең юклык формасы </dc:title>
  <dc:creator>Наиля</dc:creator>
  <cp:lastModifiedBy>Наиля</cp:lastModifiedBy>
  <cp:revision>22</cp:revision>
  <dcterms:created xsi:type="dcterms:W3CDTF">2012-01-19T08:57:53Z</dcterms:created>
  <dcterms:modified xsi:type="dcterms:W3CDTF">2012-03-05T08:37:09Z</dcterms:modified>
</cp:coreProperties>
</file>