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1" r:id="rId5"/>
    <p:sldId id="258" r:id="rId6"/>
    <p:sldId id="264" r:id="rId7"/>
    <p:sldId id="263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1285883"/>
          </a:xfrm>
        </p:spPr>
        <p:txBody>
          <a:bodyPr>
            <a:normAutofit/>
          </a:bodyPr>
          <a:lstStyle/>
          <a:p>
            <a:r>
              <a:rPr lang="tt-RU" sz="5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Тамырдаш сүзләр.</a:t>
            </a:r>
            <a:endParaRPr lang="ru-RU" sz="54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43182"/>
            <a:ext cx="6400800" cy="3214710"/>
          </a:xfrm>
        </p:spPr>
        <p:txBody>
          <a:bodyPr>
            <a:normAutofit lnSpcReduction="10000"/>
          </a:bodyPr>
          <a:lstStyle/>
          <a:p>
            <a:r>
              <a:rPr lang="tt-RU" dirty="0" smtClean="0">
                <a:latin typeface="Palatino Linotype" pitchFamily="18" charset="0"/>
              </a:rPr>
              <a:t>4 нче сыйныфта  татар </a:t>
            </a:r>
            <a:r>
              <a:rPr lang="tt-RU" smtClean="0">
                <a:latin typeface="Palatino Linotype" pitchFamily="18" charset="0"/>
              </a:rPr>
              <a:t>теле </a:t>
            </a:r>
            <a:r>
              <a:rPr lang="tt-RU" smtClean="0">
                <a:latin typeface="Palatino Linotype" pitchFamily="18" charset="0"/>
              </a:rPr>
              <a:t>дәресе</a:t>
            </a:r>
            <a:r>
              <a:rPr lang="tt-RU" smtClean="0">
                <a:latin typeface="Palatino Linotype" pitchFamily="18" charset="0"/>
              </a:rPr>
              <a:t>нә презентация</a:t>
            </a:r>
            <a:r>
              <a:rPr lang="tt-RU" smtClean="0">
                <a:latin typeface="Palatino Linotype" pitchFamily="18" charset="0"/>
              </a:rPr>
              <a:t>.</a:t>
            </a:r>
            <a:endParaRPr lang="tt-RU" dirty="0" smtClean="0">
              <a:latin typeface="Palatino Linotype" pitchFamily="18" charset="0"/>
            </a:endParaRPr>
          </a:p>
          <a:p>
            <a:r>
              <a:rPr lang="tt-RU" dirty="0" smtClean="0">
                <a:latin typeface="Palatino Linotype" pitchFamily="18" charset="0"/>
              </a:rPr>
              <a:t>Дәреслек авторлары:  Р.Х.Ягъфәрова, Р.Ә.Асылгәрәева</a:t>
            </a:r>
          </a:p>
          <a:p>
            <a:r>
              <a:rPr lang="tt-RU" sz="2200" dirty="0" smtClean="0">
                <a:solidFill>
                  <a:srgbClr val="C00000"/>
                </a:solidFill>
                <a:latin typeface="Palatino Linotype" pitchFamily="18" charset="0"/>
              </a:rPr>
              <a:t>           Төзеде: Әлмәт районы Мәмәт төп гомуми белем бирү мәктәбенең башлангыч сыйныф укытучысы</a:t>
            </a:r>
          </a:p>
          <a:p>
            <a:r>
              <a:rPr lang="tt-RU" sz="2200" dirty="0" smtClean="0">
                <a:solidFill>
                  <a:srgbClr val="C00000"/>
                </a:solidFill>
                <a:latin typeface="Palatino Linotype" pitchFamily="18" charset="0"/>
              </a:rPr>
              <a:t> Гыйниятуллина Венера Ягъфәр кызы</a:t>
            </a:r>
            <a:r>
              <a:rPr lang="tt-RU" dirty="0" smtClean="0">
                <a:solidFill>
                  <a:srgbClr val="C00000"/>
                </a:solidFill>
                <a:latin typeface="Palatino Linotype" pitchFamily="18" charset="0"/>
              </a:rPr>
              <a:t>.</a:t>
            </a:r>
          </a:p>
          <a:p>
            <a:endParaRPr lang="tt-RU" dirty="0" smtClean="0">
              <a:latin typeface="Palatino Linotype" pitchFamily="18" charset="0"/>
            </a:endParaRPr>
          </a:p>
          <a:p>
            <a:endParaRPr lang="tt-RU" dirty="0" smtClean="0">
              <a:latin typeface="Palatino Linotype" pitchFamily="18" charset="0"/>
            </a:endParaRPr>
          </a:p>
          <a:p>
            <a:endParaRPr lang="ru-RU" dirty="0">
              <a:latin typeface="Palatino Linotype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000131"/>
          </a:xfrm>
        </p:spPr>
        <p:txBody>
          <a:bodyPr>
            <a:normAutofit/>
          </a:bodyPr>
          <a:lstStyle/>
          <a:p>
            <a:r>
              <a:rPr lang="tt-RU" sz="2200" dirty="0" smtClean="0"/>
              <a:t>           Слайд1</a:t>
            </a:r>
            <a:r>
              <a:rPr lang="tt-RU" dirty="0" smtClean="0"/>
              <a:t>.   </a:t>
            </a:r>
            <a:r>
              <a:rPr lang="tt-RU" dirty="0" smtClean="0">
                <a:latin typeface="Palatino Linotype" pitchFamily="18" charset="0"/>
              </a:rPr>
              <a:t>Матур язу күнегүе.</a:t>
            </a:r>
            <a:endParaRPr lang="ru-RU" dirty="0">
              <a:latin typeface="Palatino Linotyp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214554"/>
            <a:ext cx="7215238" cy="3786214"/>
          </a:xfrm>
        </p:spPr>
        <p:txBody>
          <a:bodyPr>
            <a:normAutofit/>
          </a:bodyPr>
          <a:lstStyle/>
          <a:p>
            <a:pPr marL="514350" indent="-514350"/>
            <a:r>
              <a:rPr lang="tt-RU" sz="4000" i="1" dirty="0" smtClean="0"/>
              <a:t>         Бб</a:t>
            </a:r>
          </a:p>
          <a:p>
            <a:pPr marL="514350" indent="-514350"/>
            <a:r>
              <a:rPr lang="tt-RU" sz="4000" i="1" dirty="0" smtClean="0"/>
              <a:t>  </a:t>
            </a:r>
            <a:r>
              <a:rPr lang="tt-RU" sz="3200" i="1" dirty="0" smtClean="0"/>
              <a:t>Балыклы күлдә балыкчы балык тота.</a:t>
            </a:r>
            <a:endParaRPr lang="en-US" sz="3200" i="1" dirty="0" smtClean="0"/>
          </a:p>
          <a:p>
            <a:pPr marL="514350" indent="-514350"/>
            <a:endParaRPr lang="en-US" sz="3200" i="1" dirty="0" smtClean="0"/>
          </a:p>
          <a:p>
            <a:pPr marL="514350" indent="-514350"/>
            <a:endParaRPr lang="ru-RU" sz="32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500726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festival.1september.ru/files/articles/57/5714/571416/img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857232"/>
            <a:ext cx="425299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000496" y="5286388"/>
            <a:ext cx="57147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юл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142976" y="3571876"/>
            <a:ext cx="10001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</a:t>
            </a:r>
            <a:r>
              <a:rPr kumimoji="0" lang="tt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чы  </a:t>
            </a:r>
            <a:endParaRPr kumimoji="0" lang="tt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3071810"/>
            <a:ext cx="8876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t-RU" b="1" dirty="0" smtClean="0">
                <a:solidFill>
                  <a:srgbClr val="FF0000"/>
                </a:solidFill>
              </a:rPr>
              <a:t>юл</a:t>
            </a:r>
            <a:r>
              <a:rPr lang="tt-RU" b="1" dirty="0" smtClean="0"/>
              <a:t>сыз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2571744"/>
            <a:ext cx="8706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t-RU" b="1" dirty="0" smtClean="0">
                <a:solidFill>
                  <a:srgbClr val="FF0000"/>
                </a:solidFill>
              </a:rPr>
              <a:t>юл</a:t>
            </a:r>
            <a:r>
              <a:rPr lang="tt-RU" b="1" dirty="0" smtClean="0"/>
              <a:t>лау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142976" y="1857364"/>
            <a:ext cx="1095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t-RU" b="1" dirty="0" smtClean="0">
                <a:solidFill>
                  <a:srgbClr val="FF0000"/>
                </a:solidFill>
              </a:rPr>
              <a:t>юл</a:t>
            </a:r>
            <a:r>
              <a:rPr lang="tt-RU" b="1" dirty="0" smtClean="0"/>
              <a:t>лаучы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71538" y="1214422"/>
            <a:ext cx="1233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t-RU" b="1" dirty="0" smtClean="0">
                <a:solidFill>
                  <a:srgbClr val="FF0000"/>
                </a:solidFill>
              </a:rPr>
              <a:t>юл</a:t>
            </a:r>
            <a:r>
              <a:rPr lang="tt-RU" b="1" dirty="0" smtClean="0"/>
              <a:t>сызлык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357422" y="500042"/>
            <a:ext cx="11665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t-RU" b="1" dirty="0" smtClean="0">
                <a:solidFill>
                  <a:srgbClr val="FF0000"/>
                </a:solidFill>
              </a:rPr>
              <a:t>юл</a:t>
            </a:r>
            <a:r>
              <a:rPr lang="tt-RU" b="1" dirty="0" smtClean="0"/>
              <a:t>башчы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000496" y="500042"/>
            <a:ext cx="1567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t-RU" b="1" dirty="0" smtClean="0">
                <a:solidFill>
                  <a:srgbClr val="FF0000"/>
                </a:solidFill>
              </a:rPr>
              <a:t>юл</a:t>
            </a:r>
            <a:r>
              <a:rPr lang="tt-RU" b="1" dirty="0" smtClean="0"/>
              <a:t>башчылык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15008" y="1000108"/>
            <a:ext cx="982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t-RU" b="1" dirty="0" smtClean="0"/>
              <a:t> </a:t>
            </a:r>
            <a:r>
              <a:rPr lang="tt-RU" b="1" dirty="0" smtClean="0">
                <a:solidFill>
                  <a:srgbClr val="FF0000"/>
                </a:solidFill>
              </a:rPr>
              <a:t>юл</a:t>
            </a:r>
            <a:r>
              <a:rPr lang="tt-RU" b="1" dirty="0" smtClean="0"/>
              <a:t>лык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215074" y="1428736"/>
            <a:ext cx="9004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t-RU" b="1" dirty="0" smtClean="0">
                <a:solidFill>
                  <a:srgbClr val="FF0000"/>
                </a:solidFill>
              </a:rPr>
              <a:t>юл</a:t>
            </a:r>
            <a:r>
              <a:rPr lang="tt-RU" b="1" dirty="0" smtClean="0"/>
              <a:t>даш</a:t>
            </a:r>
            <a:endParaRPr lang="ru-RU" dirty="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6072198" y="2143116"/>
            <a:ext cx="17144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юл</a:t>
            </a:r>
            <a:r>
              <a:rPr kumimoji="0" lang="tt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дашсыз</a:t>
            </a:r>
            <a:endParaRPr kumimoji="0" lang="tt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6072198" y="2714620"/>
            <a:ext cx="20002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tt-RU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юл</a:t>
            </a:r>
            <a:r>
              <a:rPr kumimoji="0" lang="tt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дашлык</a:t>
            </a:r>
            <a:endParaRPr kumimoji="0" lang="tt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572264" y="3429000"/>
            <a:ext cx="121441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юл</a:t>
            </a:r>
            <a:r>
              <a:rPr kumimoji="0" lang="tt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ыгу</a:t>
            </a:r>
            <a:endParaRPr kumimoji="0" lang="tt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2000" dirty="0" smtClean="0"/>
              <a:t>Слайд3.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4400" i="1" dirty="0" smtClean="0">
                <a:latin typeface="Palatino Linotype" pitchFamily="18" charset="0"/>
              </a:rPr>
              <a:t>Бер тамырдан ясалган сүзләр </a:t>
            </a:r>
            <a:r>
              <a:rPr lang="tt-RU" sz="4400" i="1" dirty="0" smtClean="0">
                <a:solidFill>
                  <a:srgbClr val="FF0000"/>
                </a:solidFill>
                <a:latin typeface="Palatino Linotype" pitchFamily="18" charset="0"/>
              </a:rPr>
              <a:t>тамырдаш сүзләр </a:t>
            </a:r>
            <a:r>
              <a:rPr lang="tt-RU" sz="4400" i="1" dirty="0" smtClean="0">
                <a:latin typeface="Palatino Linotype" pitchFamily="18" charset="0"/>
              </a:rPr>
              <a:t>дип атала. </a:t>
            </a:r>
          </a:p>
          <a:p>
            <a:r>
              <a:rPr lang="tt-RU" sz="4400" i="1" dirty="0" smtClean="0">
                <a:latin typeface="Palatino Linotype" pitchFamily="18" charset="0"/>
              </a:rPr>
              <a:t>Тамырдаш сүзләрдә мәгънә бәйләнеше саклана.</a:t>
            </a:r>
            <a:endParaRPr lang="ru-RU" sz="4400" i="1" dirty="0">
              <a:latin typeface="Palatino Linotype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</a:t>
            </a:r>
            <a:r>
              <a:rPr lang="ru-RU" sz="2000" dirty="0" smtClean="0"/>
              <a:t>Слайд4.</a:t>
            </a:r>
            <a:r>
              <a:rPr lang="ru-RU" dirty="0" smtClean="0"/>
              <a:t>  Артык </a:t>
            </a:r>
            <a:r>
              <a:rPr lang="ru-RU" dirty="0" err="1" smtClean="0"/>
              <a:t>сүзне </a:t>
            </a:r>
            <a:r>
              <a:rPr lang="ru-RU" dirty="0" smtClean="0"/>
              <a:t>тап!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t-RU" b="1" dirty="0" smtClean="0">
                <a:solidFill>
                  <a:srgbClr val="FF0000"/>
                </a:solidFill>
              </a:rPr>
              <a:t>Чәчле </a:t>
            </a:r>
            <a:r>
              <a:rPr lang="tt-RU" b="1" dirty="0" smtClean="0"/>
              <a:t>          </a:t>
            </a:r>
            <a:r>
              <a:rPr lang="tt-RU" b="1" dirty="0" smtClean="0">
                <a:solidFill>
                  <a:srgbClr val="00B0F0"/>
                </a:solidFill>
              </a:rPr>
              <a:t>бозлы</a:t>
            </a:r>
            <a:r>
              <a:rPr lang="tt-RU" b="1" dirty="0" smtClean="0"/>
              <a:t>              </a:t>
            </a:r>
            <a:r>
              <a:rPr lang="tt-RU" b="1" dirty="0" smtClean="0">
                <a:solidFill>
                  <a:srgbClr val="00B0F0"/>
                </a:solidFill>
              </a:rPr>
              <a:t>сана</a:t>
            </a:r>
            <a:r>
              <a:rPr lang="tt-RU" b="1" dirty="0" smtClean="0"/>
              <a:t>                  </a:t>
            </a:r>
            <a:r>
              <a:rPr lang="tt-RU" b="1" dirty="0" smtClean="0">
                <a:solidFill>
                  <a:srgbClr val="00B0F0"/>
                </a:solidFill>
              </a:rPr>
              <a:t>урак</a:t>
            </a:r>
          </a:p>
          <a:p>
            <a:pPr>
              <a:buNone/>
            </a:pPr>
            <a:endParaRPr lang="tt-RU" b="1" dirty="0" smtClean="0"/>
          </a:p>
          <a:p>
            <a:pPr>
              <a:buNone/>
            </a:pPr>
            <a:r>
              <a:rPr lang="tt-RU" b="1" dirty="0" smtClean="0">
                <a:solidFill>
                  <a:srgbClr val="FF0000"/>
                </a:solidFill>
              </a:rPr>
              <a:t>Чәчкеч </a:t>
            </a:r>
            <a:r>
              <a:rPr lang="tt-RU" b="1" dirty="0" smtClean="0"/>
              <a:t>        </a:t>
            </a:r>
            <a:r>
              <a:rPr lang="tt-RU" b="1" dirty="0" smtClean="0">
                <a:solidFill>
                  <a:srgbClr val="00B0F0"/>
                </a:solidFill>
              </a:rPr>
              <a:t>бозык</a:t>
            </a:r>
            <a:r>
              <a:rPr lang="tt-RU" b="1" dirty="0" smtClean="0"/>
              <a:t>             </a:t>
            </a:r>
            <a:r>
              <a:rPr lang="tt-RU" b="1" dirty="0" smtClean="0">
                <a:solidFill>
                  <a:srgbClr val="00B0F0"/>
                </a:solidFill>
              </a:rPr>
              <a:t>сансыз</a:t>
            </a:r>
            <a:r>
              <a:rPr lang="tt-RU" b="1" dirty="0" smtClean="0"/>
              <a:t>               </a:t>
            </a:r>
            <a:r>
              <a:rPr lang="tt-RU" b="1" dirty="0" smtClean="0">
                <a:solidFill>
                  <a:srgbClr val="00B0F0"/>
                </a:solidFill>
              </a:rPr>
              <a:t>ургыч</a:t>
            </a:r>
          </a:p>
          <a:p>
            <a:pPr>
              <a:buNone/>
            </a:pPr>
            <a:endParaRPr lang="tt-RU" b="1" dirty="0" smtClean="0"/>
          </a:p>
          <a:p>
            <a:pPr>
              <a:buNone/>
            </a:pPr>
            <a:r>
              <a:rPr lang="tt-RU" b="1" dirty="0" smtClean="0">
                <a:solidFill>
                  <a:srgbClr val="FF0000"/>
                </a:solidFill>
              </a:rPr>
              <a:t>Чәчүлек</a:t>
            </a:r>
            <a:r>
              <a:rPr lang="tt-RU" b="1" dirty="0" smtClean="0"/>
              <a:t>        </a:t>
            </a:r>
            <a:r>
              <a:rPr lang="tt-RU" b="1" dirty="0" smtClean="0">
                <a:solidFill>
                  <a:srgbClr val="00B0F0"/>
                </a:solidFill>
              </a:rPr>
              <a:t>бозлана</a:t>
            </a:r>
            <a:r>
              <a:rPr lang="tt-RU" b="1" dirty="0" smtClean="0"/>
              <a:t>        </a:t>
            </a:r>
            <a:r>
              <a:rPr lang="tt-RU" b="1" dirty="0" smtClean="0">
                <a:solidFill>
                  <a:srgbClr val="00B0F0"/>
                </a:solidFill>
              </a:rPr>
              <a:t>сандык</a:t>
            </a:r>
            <a:r>
              <a:rPr lang="tt-RU" b="1" dirty="0" smtClean="0"/>
              <a:t>            </a:t>
            </a:r>
            <a:r>
              <a:rPr lang="tt-RU" b="1" dirty="0" smtClean="0">
                <a:solidFill>
                  <a:srgbClr val="00B0F0"/>
                </a:solidFill>
              </a:rPr>
              <a:t>урман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71480"/>
            <a:ext cx="7772400" cy="785817"/>
          </a:xfrm>
        </p:spPr>
        <p:txBody>
          <a:bodyPr>
            <a:normAutofit fontScale="90000"/>
          </a:bodyPr>
          <a:lstStyle/>
          <a:p>
            <a:r>
              <a:rPr lang="tt-RU" sz="3600" dirty="0" smtClean="0"/>
              <a:t>      </a:t>
            </a:r>
            <a:r>
              <a:rPr lang="tt-RU" sz="2200" dirty="0" smtClean="0"/>
              <a:t>Слайд5</a:t>
            </a:r>
            <a:r>
              <a:rPr lang="tt-RU" sz="3600" dirty="0" smtClean="0"/>
              <a:t>.Дөрес кушымчалар ялгап язарга.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500174"/>
            <a:ext cx="7643866" cy="4572032"/>
          </a:xfrm>
        </p:spPr>
        <p:txBody>
          <a:bodyPr>
            <a:normAutofit/>
          </a:bodyPr>
          <a:lstStyle/>
          <a:p>
            <a:r>
              <a:rPr lang="tt-RU" sz="2800" i="1" dirty="0" smtClean="0">
                <a:latin typeface="Palatino Linotype" pitchFamily="18" charset="0"/>
              </a:rPr>
              <a:t>          Безнең якларда урман (-нар, -да, -лы) күп. Урман (-сыз, -да,--нар) кып-кызыл булып кура җиләге, җир җиләкләре үсә, матур итеп кошлар сайрый, төрле җәнлекләр яши. Ерак түгел урман</a:t>
            </a:r>
          </a:p>
          <a:p>
            <a:r>
              <a:rPr lang="tt-RU" sz="2800" i="1" dirty="0" smtClean="0">
                <a:latin typeface="Palatino Linotype" pitchFamily="18" charset="0"/>
              </a:rPr>
              <a:t> (-лык,-чы,-сыз) йорты бар. Урман (-чы, -да) бабай безне һәрвакыт үзе янына алып килә. Безгә урманнар (-ны, -сыз) сакларга киңәш итә.</a:t>
            </a:r>
            <a:endParaRPr lang="ru-RU" sz="2800" i="1" dirty="0">
              <a:latin typeface="Palatino Linotype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28662" y="1546881"/>
          <a:ext cx="7215240" cy="3882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810"/>
                <a:gridCol w="1803810"/>
                <a:gridCol w="1803810"/>
                <a:gridCol w="1803810"/>
              </a:tblGrid>
              <a:tr h="746610">
                <a:tc>
                  <a:txBody>
                    <a:bodyPr/>
                    <a:lstStyle/>
                    <a:p>
                      <a:r>
                        <a:rPr lang="tt-RU" dirty="0" smtClean="0"/>
                        <a:t>Сүз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тамыр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Сүз ясагыч кушымча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 төрләндергеч кушымча</a:t>
                      </a:r>
                      <a:endParaRPr lang="ru-RU" dirty="0"/>
                    </a:p>
                  </a:txBody>
                  <a:tcPr/>
                </a:tc>
              </a:tr>
              <a:tr h="627155">
                <a:tc>
                  <a:txBody>
                    <a:bodyPr/>
                    <a:lstStyle/>
                    <a:p>
                      <a:r>
                        <a:rPr lang="tt-RU" dirty="0" smtClean="0"/>
                        <a:t>Эшләсен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27155">
                <a:tc>
                  <a:txBody>
                    <a:bodyPr/>
                    <a:lstStyle/>
                    <a:p>
                      <a:r>
                        <a:rPr lang="tt-RU" dirty="0" smtClean="0"/>
                        <a:t>Тимерчегә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27155">
                <a:tc>
                  <a:txBody>
                    <a:bodyPr/>
                    <a:lstStyle/>
                    <a:p>
                      <a:r>
                        <a:rPr lang="tt-RU" dirty="0" smtClean="0"/>
                        <a:t>Яшелчәләр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27155">
                <a:tc>
                  <a:txBody>
                    <a:bodyPr/>
                    <a:lstStyle/>
                    <a:p>
                      <a:r>
                        <a:rPr lang="tt-RU" dirty="0" smtClean="0"/>
                        <a:t>Умартачылык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27155">
                <a:tc>
                  <a:txBody>
                    <a:bodyPr/>
                    <a:lstStyle/>
                    <a:p>
                      <a:r>
                        <a:rPr lang="tt-RU" dirty="0" smtClean="0"/>
                        <a:t>бакчачылыкта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397000"/>
          <a:ext cx="7215240" cy="380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810"/>
                <a:gridCol w="1803810"/>
                <a:gridCol w="1803810"/>
                <a:gridCol w="1803810"/>
              </a:tblGrid>
              <a:tr h="632736">
                <a:tc>
                  <a:txBody>
                    <a:bodyPr/>
                    <a:lstStyle/>
                    <a:p>
                      <a:r>
                        <a:rPr lang="tt-RU" dirty="0" smtClean="0"/>
                        <a:t>Сүз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тамыр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Сүз ясагыч кушымча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 төрләндергеч кушымча</a:t>
                      </a:r>
                      <a:endParaRPr lang="ru-RU" dirty="0"/>
                    </a:p>
                  </a:txBody>
                  <a:tcPr/>
                </a:tc>
              </a:tr>
              <a:tr h="632736">
                <a:tc>
                  <a:txBody>
                    <a:bodyPr/>
                    <a:lstStyle/>
                    <a:p>
                      <a:r>
                        <a:rPr lang="tt-RU" dirty="0" smtClean="0"/>
                        <a:t>Эшләсен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эш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лә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сен</a:t>
                      </a:r>
                      <a:endParaRPr lang="ru-RU" dirty="0"/>
                    </a:p>
                  </a:txBody>
                  <a:tcPr/>
                </a:tc>
              </a:tr>
              <a:tr h="632736">
                <a:tc>
                  <a:txBody>
                    <a:bodyPr/>
                    <a:lstStyle/>
                    <a:p>
                      <a:r>
                        <a:rPr lang="tt-RU" dirty="0" smtClean="0"/>
                        <a:t>Тимерчегә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тимер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че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гә</a:t>
                      </a:r>
                      <a:endParaRPr lang="ru-RU" dirty="0"/>
                    </a:p>
                  </a:txBody>
                  <a:tcPr/>
                </a:tc>
              </a:tr>
              <a:tr h="632736">
                <a:tc>
                  <a:txBody>
                    <a:bodyPr/>
                    <a:lstStyle/>
                    <a:p>
                      <a:r>
                        <a:rPr lang="tt-RU" dirty="0" smtClean="0"/>
                        <a:t>Яшелчәләр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яшелчә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ләр</a:t>
                      </a:r>
                      <a:endParaRPr lang="ru-RU" dirty="0"/>
                    </a:p>
                  </a:txBody>
                  <a:tcPr/>
                </a:tc>
              </a:tr>
              <a:tr h="632736">
                <a:tc>
                  <a:txBody>
                    <a:bodyPr/>
                    <a:lstStyle/>
                    <a:p>
                      <a:r>
                        <a:rPr lang="tt-RU" dirty="0" smtClean="0"/>
                        <a:t>Умартачылык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умарта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чы+лык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632736">
                <a:tc>
                  <a:txBody>
                    <a:bodyPr/>
                    <a:lstStyle/>
                    <a:p>
                      <a:r>
                        <a:rPr lang="tt-RU" dirty="0" smtClean="0"/>
                        <a:t>бакчачылыкта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бакча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чы+лык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та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91</TotalTime>
  <Words>237</Words>
  <PresentationFormat>Экран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        Тамырдаш сүзләр.</vt:lpstr>
      <vt:lpstr>           Слайд1.   Матур язу күнегүе.</vt:lpstr>
      <vt:lpstr> </vt:lpstr>
      <vt:lpstr>Слайд3.</vt:lpstr>
      <vt:lpstr>           Слайд4.  Артык сүзне тап!</vt:lpstr>
      <vt:lpstr>      Слайд5.Дөрес кушымчалар ялгап язарга.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Сыйфат темасы буенча белемнәрне тикшерү.</dc:title>
  <dc:creator>user</dc:creator>
  <cp:lastModifiedBy>user</cp:lastModifiedBy>
  <cp:revision>13</cp:revision>
  <dcterms:created xsi:type="dcterms:W3CDTF">2012-04-26T15:11:03Z</dcterms:created>
  <dcterms:modified xsi:type="dcterms:W3CDTF">2012-05-02T16:06:56Z</dcterms:modified>
</cp:coreProperties>
</file>