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38AE3E-675D-4A92-AEE1-EE47F6FFBC53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text=%D1%85%D0%BE%D1%80%D0%BE%D1%88%D0%B8%D0%B5%20%D0%BA%D0%B0%D1%80%D1%82%D0%B8%D0%BD%D0%BA%D0%B8%20%D0%BE%20%D0%B4%D0%B5%D0%BD%D1%8C%D0%B3%D0%B0%D1%85%20%D0%B4%D0%B5%D1%82%D1%8F%D0%BC&amp;noreask=1&amp;img_url=www.dp.ru/images/article/2008/08/29/ca2968c2-04f9-4929-95ae-519a64465139.jpg&amp;pos=15&amp;rpt=simage&amp;lr=21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kruglyi_stol.png"/>
          <p:cNvPicPr>
            <a:picLocks noGrp="1" noChangeAspect="1" noChangeArrowheads="1"/>
          </p:cNvPicPr>
          <p:nvPr>
            <p:ph type="pic" idx="4294967295"/>
          </p:nvPr>
        </p:nvPicPr>
        <p:blipFill>
          <a:blip r:embed="rId2"/>
          <a:srcRect l="12016" r="12016"/>
          <a:stretch>
            <a:fillRect/>
          </a:stretch>
        </p:blipFill>
        <p:spPr bwMode="auto">
          <a:xfrm>
            <a:off x="2428860" y="1785926"/>
            <a:ext cx="4000500" cy="31559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857232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Слушаем друг друга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214678" y="1428736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429124" y="857232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Участвует каждый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5572132" y="1428736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429520" y="2523458"/>
            <a:ext cx="1418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 </a:t>
            </a:r>
            <a:r>
              <a:rPr lang="ru-RU" sz="2000" b="1" i="1" dirty="0" smtClean="0">
                <a:solidFill>
                  <a:srgbClr val="002060"/>
                </a:solidFill>
              </a:rPr>
              <a:t>Говорим по делу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00892" y="3929066"/>
            <a:ext cx="2143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    </a:t>
            </a:r>
            <a:r>
              <a:rPr lang="ru-RU" sz="2000" b="1" i="1" dirty="0" smtClean="0">
                <a:solidFill>
                  <a:srgbClr val="002060"/>
                </a:solidFill>
              </a:rPr>
              <a:t>Обращаемся по  имени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 flipH="1">
            <a:off x="6429388" y="257174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flipH="1">
            <a:off x="6429388" y="400050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786314" y="5643578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Обращаемся культурно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57422" y="564357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Работаем для себя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flipV="1">
            <a:off x="3000364" y="4929198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flipV="1">
            <a:off x="5643570" y="4929198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0" y="3571876"/>
            <a:ext cx="1928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002060"/>
                </a:solidFill>
              </a:rPr>
              <a:t>  </a:t>
            </a:r>
            <a:r>
              <a:rPr lang="ru-RU" sz="2000" b="1" i="1" dirty="0" smtClean="0">
                <a:solidFill>
                  <a:srgbClr val="002060"/>
                </a:solidFill>
              </a:rPr>
              <a:t>Работаем для других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2143116"/>
            <a:ext cx="1928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Возражаешь –предлагай!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2000232" y="2285992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2000232" y="385762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2" grpId="0" animBg="1"/>
      <p:bldP spid="15" grpId="0" build="allAtOnce"/>
      <p:bldP spid="16" grpId="0" animBg="1"/>
      <p:bldP spid="17" grpId="0" build="allAtOnce"/>
      <p:bldP spid="18" grpId="0" build="allAtOnce"/>
      <p:bldP spid="19" grpId="0" animBg="1"/>
      <p:bldP spid="20" grpId="0" animBg="1"/>
      <p:bldP spid="21" grpId="0" build="allAtOnce"/>
      <p:bldP spid="22" grpId="0" build="allAtOnce"/>
      <p:bldP spid="23" grpId="0" animBg="1"/>
      <p:bldP spid="24" grpId="0" animBg="1"/>
      <p:bldP spid="26" grpId="0" build="allAtOnce"/>
      <p:bldP spid="27" grpId="0" build="allAtOnce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25" y="42862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501122" cy="4389120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pic>
        <p:nvPicPr>
          <p:cNvPr id="12292" name="Рисунок 3" descr="Безымянный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286124"/>
            <a:ext cx="597852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1357298"/>
            <a:ext cx="278608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Доходы</a:t>
            </a:r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это деньги, которые семья получает.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00826" y="1357298"/>
            <a:ext cx="228601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Расходы</a:t>
            </a:r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- это деньги, которые семья тратит.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3338912">
            <a:off x="3096940" y="2696348"/>
            <a:ext cx="1359803" cy="469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9083241" flipV="1">
            <a:off x="5206424" y="2672313"/>
            <a:ext cx="1343550" cy="4895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500188" y="285750"/>
            <a:ext cx="7072312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3"/>
                </a:solidFill>
                <a:latin typeface="+mn-lt"/>
              </a:rPr>
              <a:t>Бюджет</a:t>
            </a:r>
            <a:r>
              <a:rPr lang="ru-RU" sz="3200" b="1" dirty="0">
                <a:latin typeface="+mn-lt"/>
              </a:rPr>
              <a:t>- денежные доходы и расходы   за определённое </a:t>
            </a:r>
            <a:r>
              <a:rPr lang="ru-RU" sz="3200" b="1" dirty="0" smtClean="0">
                <a:latin typeface="+mn-lt"/>
              </a:rPr>
              <a:t>время. </a:t>
            </a:r>
            <a:endParaRPr lang="ru-RU" sz="32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im6-tub-ru.yandex.net/i?id=331255742-07-72&amp;n=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643050"/>
            <a:ext cx="778674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                 Оцени работу  своей группы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59"/>
          <a:ext cx="8229600" cy="4857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07223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Тихо</a:t>
                      </a:r>
                      <a:endParaRPr lang="ru-RU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Шумно</a:t>
                      </a:r>
                      <a:endParaRPr lang="ru-RU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Дружно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Были ссоры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Правильный ответ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Не  верный ответ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Активно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Без</a:t>
                      </a:r>
                      <a:r>
                        <a:rPr lang="ru-RU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инициативы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Слушали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Не   </a:t>
                      </a:r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слушали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Интересно 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Скучно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Поняли задание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Не поняли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Участие всех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Работали</a:t>
                      </a:r>
                      <a:r>
                        <a:rPr lang="ru-RU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некоторые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82</Words>
  <Application>Microsoft Office PowerPoint</Application>
  <PresentationFormat>Экран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Слайд 1</vt:lpstr>
      <vt:lpstr> </vt:lpstr>
      <vt:lpstr>Слайд 3</vt:lpstr>
      <vt:lpstr>                    Оцени работу  своей группы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001</dc:creator>
  <cp:lastModifiedBy>001</cp:lastModifiedBy>
  <cp:revision>21</cp:revision>
  <dcterms:created xsi:type="dcterms:W3CDTF">2012-04-22T04:12:54Z</dcterms:created>
  <dcterms:modified xsi:type="dcterms:W3CDTF">2012-04-24T13:26:31Z</dcterms:modified>
</cp:coreProperties>
</file>