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9" r:id="rId2"/>
    <p:sldId id="290" r:id="rId3"/>
    <p:sldId id="291" r:id="rId4"/>
    <p:sldId id="292" r:id="rId5"/>
    <p:sldId id="260" r:id="rId6"/>
    <p:sldId id="285" r:id="rId7"/>
    <p:sldId id="263" r:id="rId8"/>
    <p:sldId id="267" r:id="rId9"/>
    <p:sldId id="269" r:id="rId10"/>
    <p:sldId id="277" r:id="rId11"/>
    <p:sldId id="278" r:id="rId12"/>
    <p:sldId id="288" r:id="rId13"/>
    <p:sldId id="279" r:id="rId14"/>
    <p:sldId id="268" r:id="rId15"/>
    <p:sldId id="276" r:id="rId16"/>
    <p:sldId id="274" r:id="rId17"/>
    <p:sldId id="281" r:id="rId18"/>
    <p:sldId id="282" r:id="rId19"/>
    <p:sldId id="28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626" autoAdjust="0"/>
  </p:normalViewPr>
  <p:slideViewPr>
    <p:cSldViewPr>
      <p:cViewPr>
        <p:scale>
          <a:sx n="87" d="100"/>
          <a:sy n="87" d="100"/>
        </p:scale>
        <p:origin x="-870" y="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4618EF-D441-48BA-BE62-377E651233E2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30170B-18D0-4FEC-A20D-B3F1A67386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Найдите и запишите словарные слова:</a:t>
            </a:r>
            <a:r>
              <a:rPr lang="ru-RU" baseline="0" dirty="0" smtClean="0"/>
              <a:t> товарищи, дежурный, ребята, портфель, карандаш, ученик, тетрадь, учительница, пенал.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9B1DD-AD96-428B-BF7C-CBE653B0EC5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0170B-18D0-4FEC-A20D-B3F1A673866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0170B-18D0-4FEC-A20D-B3F1A673866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0170B-18D0-4FEC-A20D-B3F1A673866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0170B-18D0-4FEC-A20D-B3F1A6738663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0170B-18D0-4FEC-A20D-B3F1A6738663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0170B-18D0-4FEC-A20D-B3F1A6738663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«Помогите</a:t>
            </a:r>
            <a:r>
              <a:rPr lang="ru-RU" baseline="0" dirty="0" smtClean="0"/>
              <a:t> деду собрать урожай». Напишите словарные слова. Картофель, морковь, капуста, огурец, горох, помидоры, огород, овощи.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0170B-18D0-4FEC-A20D-B3F1A673866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«Кто самый внимательный» Найдите и запишите словарные слова: корова, собака, топор, яблоня, трактор, дорога,</a:t>
            </a:r>
            <a:r>
              <a:rPr lang="ru-RU" baseline="0" dirty="0" smtClean="0"/>
              <a:t> петух, деревня.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9B1DD-AD96-428B-BF7C-CBE653B0EC5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0170B-18D0-4FEC-A20D-B3F1A673866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0170B-18D0-4FEC-A20D-B3F1A673866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Молоко, лопата, лисица, коньки, медведь, заяц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0170B-18D0-4FEC-A20D-B3F1A673866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0170B-18D0-4FEC-A20D-B3F1A673866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0170B-18D0-4FEC-A20D-B3F1A673866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Ужин, билет, диван, лимон, лисица, сирень.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0170B-18D0-4FEC-A20D-B3F1A673866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0FA89-2666-4480-A2C1-4339C9A29654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1014-F010-4420-BF0D-04E052C18E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0FA89-2666-4480-A2C1-4339C9A29654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1014-F010-4420-BF0D-04E052C18E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0FA89-2666-4480-A2C1-4339C9A29654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1014-F010-4420-BF0D-04E052C18E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0FA89-2666-4480-A2C1-4339C9A29654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1014-F010-4420-BF0D-04E052C18E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0FA89-2666-4480-A2C1-4339C9A29654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1014-F010-4420-BF0D-04E052C18E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0FA89-2666-4480-A2C1-4339C9A29654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1014-F010-4420-BF0D-04E052C18E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0FA89-2666-4480-A2C1-4339C9A29654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1014-F010-4420-BF0D-04E052C18E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0FA89-2666-4480-A2C1-4339C9A29654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1014-F010-4420-BF0D-04E052C18E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0FA89-2666-4480-A2C1-4339C9A29654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1014-F010-4420-BF0D-04E052C18E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0FA89-2666-4480-A2C1-4339C9A29654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1014-F010-4420-BF0D-04E052C18E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0FA89-2666-4480-A2C1-4339C9A29654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1014-F010-4420-BF0D-04E052C18E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0FA89-2666-4480-A2C1-4339C9A29654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91014-F010-4420-BF0D-04E052C18E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5.jpeg"/><Relationship Id="rId3" Type="http://schemas.openxmlformats.org/officeDocument/2006/relationships/image" Target="../media/image1.jpeg"/><Relationship Id="rId7" Type="http://schemas.openxmlformats.org/officeDocument/2006/relationships/image" Target="../media/image43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4.png"/><Relationship Id="rId5" Type="http://schemas.openxmlformats.org/officeDocument/2006/relationships/image" Target="../media/image41.png"/><Relationship Id="rId15" Type="http://schemas.openxmlformats.org/officeDocument/2006/relationships/image" Target="../media/image77.png"/><Relationship Id="rId10" Type="http://schemas.openxmlformats.org/officeDocument/2006/relationships/image" Target="../media/image74.jpeg"/><Relationship Id="rId4" Type="http://schemas.openxmlformats.org/officeDocument/2006/relationships/image" Target="../media/image40.png"/><Relationship Id="rId9" Type="http://schemas.openxmlformats.org/officeDocument/2006/relationships/image" Target="../media/image73.jpeg"/><Relationship Id="rId14" Type="http://schemas.openxmlformats.org/officeDocument/2006/relationships/image" Target="../media/image7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13" Type="http://schemas.openxmlformats.org/officeDocument/2006/relationships/image" Target="../media/image18.wmf"/><Relationship Id="rId3" Type="http://schemas.openxmlformats.org/officeDocument/2006/relationships/image" Target="../media/image1.jpeg"/><Relationship Id="rId7" Type="http://schemas.openxmlformats.org/officeDocument/2006/relationships/image" Target="../media/image43.png"/><Relationship Id="rId12" Type="http://schemas.openxmlformats.org/officeDocument/2006/relationships/image" Target="../media/image80.jpeg"/><Relationship Id="rId17" Type="http://schemas.openxmlformats.org/officeDocument/2006/relationships/image" Target="../media/image83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8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79.jpeg"/><Relationship Id="rId5" Type="http://schemas.openxmlformats.org/officeDocument/2006/relationships/image" Target="../media/image41.png"/><Relationship Id="rId15" Type="http://schemas.openxmlformats.org/officeDocument/2006/relationships/image" Target="../media/image81.png"/><Relationship Id="rId10" Type="http://schemas.openxmlformats.org/officeDocument/2006/relationships/image" Target="../media/image45.png"/><Relationship Id="rId4" Type="http://schemas.openxmlformats.org/officeDocument/2006/relationships/image" Target="../media/image40.png"/><Relationship Id="rId9" Type="http://schemas.openxmlformats.org/officeDocument/2006/relationships/image" Target="../media/image44.png"/><Relationship Id="rId14" Type="http://schemas.openxmlformats.org/officeDocument/2006/relationships/image" Target="../media/image7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87.wmf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86.jpe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85.jpeg"/><Relationship Id="rId5" Type="http://schemas.openxmlformats.org/officeDocument/2006/relationships/image" Target="../media/image42.png"/><Relationship Id="rId15" Type="http://schemas.openxmlformats.org/officeDocument/2006/relationships/image" Target="../media/image89.jpeg"/><Relationship Id="rId10" Type="http://schemas.openxmlformats.org/officeDocument/2006/relationships/image" Target="../media/image84.gif"/><Relationship Id="rId4" Type="http://schemas.openxmlformats.org/officeDocument/2006/relationships/image" Target="../media/image41.png"/><Relationship Id="rId9" Type="http://schemas.openxmlformats.org/officeDocument/2006/relationships/image" Target="../media/image71.png"/><Relationship Id="rId14" Type="http://schemas.openxmlformats.org/officeDocument/2006/relationships/image" Target="../media/image88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94.jpeg"/><Relationship Id="rId3" Type="http://schemas.openxmlformats.org/officeDocument/2006/relationships/image" Target="../media/image1.jpeg"/><Relationship Id="rId7" Type="http://schemas.openxmlformats.org/officeDocument/2006/relationships/image" Target="../media/image42.png"/><Relationship Id="rId12" Type="http://schemas.openxmlformats.org/officeDocument/2006/relationships/image" Target="../media/image93.jpeg"/><Relationship Id="rId17" Type="http://schemas.openxmlformats.org/officeDocument/2006/relationships/image" Target="../media/image97.jpe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5.png"/><Relationship Id="rId5" Type="http://schemas.openxmlformats.org/officeDocument/2006/relationships/image" Target="../media/image40.png"/><Relationship Id="rId15" Type="http://schemas.openxmlformats.org/officeDocument/2006/relationships/image" Target="../media/image71.png"/><Relationship Id="rId10" Type="http://schemas.openxmlformats.org/officeDocument/2006/relationships/image" Target="../media/image44.png"/><Relationship Id="rId4" Type="http://schemas.openxmlformats.org/officeDocument/2006/relationships/image" Target="../media/image91.jpeg"/><Relationship Id="rId9" Type="http://schemas.openxmlformats.org/officeDocument/2006/relationships/image" Target="../media/image92.jpeg"/><Relationship Id="rId14" Type="http://schemas.openxmlformats.org/officeDocument/2006/relationships/image" Target="../media/image9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jpeg"/><Relationship Id="rId13" Type="http://schemas.openxmlformats.org/officeDocument/2006/relationships/image" Target="../media/image101.jpeg"/><Relationship Id="rId3" Type="http://schemas.openxmlformats.org/officeDocument/2006/relationships/image" Target="../media/image1.jpeg"/><Relationship Id="rId7" Type="http://schemas.openxmlformats.org/officeDocument/2006/relationships/image" Target="../media/image43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4.png"/><Relationship Id="rId5" Type="http://schemas.openxmlformats.org/officeDocument/2006/relationships/image" Target="../media/image41.png"/><Relationship Id="rId15" Type="http://schemas.openxmlformats.org/officeDocument/2006/relationships/image" Target="../media/image103.jpeg"/><Relationship Id="rId10" Type="http://schemas.openxmlformats.org/officeDocument/2006/relationships/image" Target="../media/image100.jpeg"/><Relationship Id="rId4" Type="http://schemas.openxmlformats.org/officeDocument/2006/relationships/image" Target="../media/image40.png"/><Relationship Id="rId9" Type="http://schemas.openxmlformats.org/officeDocument/2006/relationships/image" Target="../media/image99.jpeg"/><Relationship Id="rId14" Type="http://schemas.openxmlformats.org/officeDocument/2006/relationships/image" Target="../media/image10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1.jpeg"/><Relationship Id="rId7" Type="http://schemas.openxmlformats.org/officeDocument/2006/relationships/image" Target="../media/image43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4.png"/><Relationship Id="rId5" Type="http://schemas.openxmlformats.org/officeDocument/2006/relationships/image" Target="../media/image41.png"/><Relationship Id="rId15" Type="http://schemas.openxmlformats.org/officeDocument/2006/relationships/image" Target="../media/image109.png"/><Relationship Id="rId10" Type="http://schemas.openxmlformats.org/officeDocument/2006/relationships/image" Target="../media/image106.jpeg"/><Relationship Id="rId4" Type="http://schemas.openxmlformats.org/officeDocument/2006/relationships/image" Target="../media/image40.png"/><Relationship Id="rId9" Type="http://schemas.openxmlformats.org/officeDocument/2006/relationships/image" Target="../media/image105.jpeg"/><Relationship Id="rId14" Type="http://schemas.openxmlformats.org/officeDocument/2006/relationships/image" Target="../media/image10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.jpe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gif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wmf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wmf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7.jpeg"/><Relationship Id="rId7" Type="http://schemas.openxmlformats.org/officeDocument/2006/relationships/image" Target="../media/image2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wmf"/><Relationship Id="rId5" Type="http://schemas.openxmlformats.org/officeDocument/2006/relationships/image" Target="../media/image19.png"/><Relationship Id="rId4" Type="http://schemas.openxmlformats.org/officeDocument/2006/relationships/image" Target="../media/image18.wmf"/><Relationship Id="rId9" Type="http://schemas.openxmlformats.org/officeDocument/2006/relationships/image" Target="../media/image23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27.gif"/><Relationship Id="rId18" Type="http://schemas.openxmlformats.org/officeDocument/2006/relationships/image" Target="../media/image32.jpeg"/><Relationship Id="rId3" Type="http://schemas.openxmlformats.org/officeDocument/2006/relationships/audio" Target="../media/audio3.wav"/><Relationship Id="rId21" Type="http://schemas.openxmlformats.org/officeDocument/2006/relationships/image" Target="../media/image35.png"/><Relationship Id="rId7" Type="http://schemas.openxmlformats.org/officeDocument/2006/relationships/audio" Target="../media/audio7.wav"/><Relationship Id="rId12" Type="http://schemas.openxmlformats.org/officeDocument/2006/relationships/image" Target="../media/image26.gif"/><Relationship Id="rId17" Type="http://schemas.openxmlformats.org/officeDocument/2006/relationships/image" Target="../media/image31.jpeg"/><Relationship Id="rId25" Type="http://schemas.openxmlformats.org/officeDocument/2006/relationships/image" Target="../media/image39.png"/><Relationship Id="rId2" Type="http://schemas.openxmlformats.org/officeDocument/2006/relationships/audio" Target="../media/audio2.wav"/><Relationship Id="rId16" Type="http://schemas.openxmlformats.org/officeDocument/2006/relationships/image" Target="../media/image30.gif"/><Relationship Id="rId20" Type="http://schemas.openxmlformats.org/officeDocument/2006/relationships/image" Target="../media/image34.png"/><Relationship Id="rId1" Type="http://schemas.openxmlformats.org/officeDocument/2006/relationships/audio" Target="../media/audio1.wav"/><Relationship Id="rId6" Type="http://schemas.openxmlformats.org/officeDocument/2006/relationships/audio" Target="../media/audio6.wav"/><Relationship Id="rId11" Type="http://schemas.openxmlformats.org/officeDocument/2006/relationships/image" Target="../media/image25.png"/><Relationship Id="rId24" Type="http://schemas.openxmlformats.org/officeDocument/2006/relationships/image" Target="../media/image38.png"/><Relationship Id="rId5" Type="http://schemas.openxmlformats.org/officeDocument/2006/relationships/audio" Target="../media/audio5.wav"/><Relationship Id="rId15" Type="http://schemas.openxmlformats.org/officeDocument/2006/relationships/image" Target="../media/image29.gif"/><Relationship Id="rId23" Type="http://schemas.openxmlformats.org/officeDocument/2006/relationships/image" Target="../media/image37.png"/><Relationship Id="rId10" Type="http://schemas.openxmlformats.org/officeDocument/2006/relationships/image" Target="../media/image24.jpeg"/><Relationship Id="rId19" Type="http://schemas.openxmlformats.org/officeDocument/2006/relationships/image" Target="../media/image33.png"/><Relationship Id="rId4" Type="http://schemas.openxmlformats.org/officeDocument/2006/relationships/audio" Target="../media/audio4.wav"/><Relationship Id="rId9" Type="http://schemas.openxmlformats.org/officeDocument/2006/relationships/notesSlide" Target="../notesSlides/notesSlide4.xml"/><Relationship Id="rId14" Type="http://schemas.openxmlformats.org/officeDocument/2006/relationships/image" Target="../media/image28.gif"/><Relationship Id="rId22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jpeg"/><Relationship Id="rId3" Type="http://schemas.openxmlformats.org/officeDocument/2006/relationships/image" Target="../media/image1.jpeg"/><Relationship Id="rId7" Type="http://schemas.openxmlformats.org/officeDocument/2006/relationships/image" Target="../media/image43.png"/><Relationship Id="rId12" Type="http://schemas.openxmlformats.org/officeDocument/2006/relationships/image" Target="../media/image4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7.jpeg"/><Relationship Id="rId5" Type="http://schemas.openxmlformats.org/officeDocument/2006/relationships/image" Target="../media/image41.png"/><Relationship Id="rId15" Type="http://schemas.openxmlformats.org/officeDocument/2006/relationships/image" Target="../media/image51.jpeg"/><Relationship Id="rId10" Type="http://schemas.openxmlformats.org/officeDocument/2006/relationships/image" Target="../media/image46.jpe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5.jpeg"/><Relationship Id="rId3" Type="http://schemas.openxmlformats.org/officeDocument/2006/relationships/image" Target="../media/image1.jpeg"/><Relationship Id="rId7" Type="http://schemas.openxmlformats.org/officeDocument/2006/relationships/image" Target="../media/image43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4.png"/><Relationship Id="rId5" Type="http://schemas.openxmlformats.org/officeDocument/2006/relationships/image" Target="../media/image41.png"/><Relationship Id="rId15" Type="http://schemas.openxmlformats.org/officeDocument/2006/relationships/image" Target="../media/image57.jpeg"/><Relationship Id="rId10" Type="http://schemas.openxmlformats.org/officeDocument/2006/relationships/image" Target="../media/image54.gif"/><Relationship Id="rId4" Type="http://schemas.openxmlformats.org/officeDocument/2006/relationships/image" Target="../media/image40.png"/><Relationship Id="rId9" Type="http://schemas.openxmlformats.org/officeDocument/2006/relationships/image" Target="../media/image53.wmf"/><Relationship Id="rId14" Type="http://schemas.openxmlformats.org/officeDocument/2006/relationships/image" Target="../media/image5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1.jpeg"/><Relationship Id="rId3" Type="http://schemas.openxmlformats.org/officeDocument/2006/relationships/image" Target="../media/image1.jpeg"/><Relationship Id="rId7" Type="http://schemas.openxmlformats.org/officeDocument/2006/relationships/image" Target="../media/image43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4.png"/><Relationship Id="rId5" Type="http://schemas.openxmlformats.org/officeDocument/2006/relationships/image" Target="../media/image41.png"/><Relationship Id="rId15" Type="http://schemas.openxmlformats.org/officeDocument/2006/relationships/image" Target="../media/image63.jpeg"/><Relationship Id="rId10" Type="http://schemas.openxmlformats.org/officeDocument/2006/relationships/image" Target="../media/image60.gif"/><Relationship Id="rId4" Type="http://schemas.openxmlformats.org/officeDocument/2006/relationships/image" Target="../media/image40.png"/><Relationship Id="rId9" Type="http://schemas.openxmlformats.org/officeDocument/2006/relationships/image" Target="../media/image59.png"/><Relationship Id="rId14" Type="http://schemas.openxmlformats.org/officeDocument/2006/relationships/image" Target="../media/image6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45.png"/><Relationship Id="rId3" Type="http://schemas.openxmlformats.org/officeDocument/2006/relationships/image" Target="../media/image1.jpeg"/><Relationship Id="rId7" Type="http://schemas.openxmlformats.org/officeDocument/2006/relationships/image" Target="../media/image43.png"/><Relationship Id="rId12" Type="http://schemas.openxmlformats.org/officeDocument/2006/relationships/image" Target="../media/image44.png"/><Relationship Id="rId17" Type="http://schemas.openxmlformats.org/officeDocument/2006/relationships/image" Target="../media/image71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67.jpeg"/><Relationship Id="rId5" Type="http://schemas.openxmlformats.org/officeDocument/2006/relationships/image" Target="../media/image41.png"/><Relationship Id="rId15" Type="http://schemas.openxmlformats.org/officeDocument/2006/relationships/image" Target="../media/image69.jpeg"/><Relationship Id="rId10" Type="http://schemas.openxmlformats.org/officeDocument/2006/relationships/image" Target="../media/image66.png"/><Relationship Id="rId4" Type="http://schemas.openxmlformats.org/officeDocument/2006/relationships/image" Target="../media/image40.png"/><Relationship Id="rId9" Type="http://schemas.openxmlformats.org/officeDocument/2006/relationships/image" Target="../media/image65.wmf"/><Relationship Id="rId14" Type="http://schemas.openxmlformats.org/officeDocument/2006/relationships/image" Target="../media/image6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Документы\Мои рисунки\Шаблоны ppt\makedon_16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85720" y="285728"/>
            <a:ext cx="8572560" cy="635798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dirty="0"/>
          </a:p>
        </p:txBody>
      </p:sp>
      <p:sp>
        <p:nvSpPr>
          <p:cNvPr id="4" name="Rectangle 24"/>
          <p:cNvSpPr txBox="1">
            <a:spLocks noChangeArrowheads="1"/>
          </p:cNvSpPr>
          <p:nvPr/>
        </p:nvSpPr>
        <p:spPr>
          <a:xfrm>
            <a:off x="571472" y="857232"/>
            <a:ext cx="7847013" cy="2592388"/>
          </a:xfrm>
          <a:prstGeom prst="rect">
            <a:avLst/>
          </a:prstGeom>
          <a:noFill/>
          <a:ln/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Работа со словами </a:t>
            </a:r>
            <a:br>
              <a:rPr kumimoji="0" lang="ru-RU" sz="54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54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из словаря</a:t>
            </a:r>
          </a:p>
        </p:txBody>
      </p:sp>
      <p:pic>
        <p:nvPicPr>
          <p:cNvPr id="1029" name="Picture 5" descr="E:\Документы\Мои рисунки\1191268972_c410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43174" y="3071810"/>
            <a:ext cx="3214710" cy="31987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Picture 4" descr="E:\Документы\Мои рисунки\Шаблоны ppt\makedon_160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144" name="Rectangle 2"/>
          <p:cNvSpPr>
            <a:spLocks noChangeArrowheads="1"/>
          </p:cNvSpPr>
          <p:nvPr/>
        </p:nvSpPr>
        <p:spPr bwMode="auto">
          <a:xfrm>
            <a:off x="285720" y="285728"/>
            <a:ext cx="8572560" cy="635798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dirty="0"/>
          </a:p>
        </p:txBody>
      </p:sp>
      <p:pic>
        <p:nvPicPr>
          <p:cNvPr id="24" name="Picture 3" descr="E:\Документы\презентации Начальная школа\Разработчику презентаций\Рисунки\80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5008" y="2500306"/>
            <a:ext cx="236795" cy="324000"/>
          </a:xfrm>
          <a:prstGeom prst="rect">
            <a:avLst/>
          </a:prstGeom>
          <a:noFill/>
        </p:spPr>
      </p:pic>
      <p:pic>
        <p:nvPicPr>
          <p:cNvPr id="25" name="Picture 4" descr="E:\Документы\презентации Начальная школа\Разработчику презентаций\Рисунки\77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86380" y="1214422"/>
            <a:ext cx="175469" cy="324000"/>
          </a:xfrm>
          <a:prstGeom prst="rect">
            <a:avLst/>
          </a:prstGeom>
          <a:noFill/>
        </p:spPr>
      </p:pic>
      <p:pic>
        <p:nvPicPr>
          <p:cNvPr id="26" name="Picture 5" descr="E:\Документы\презентации Начальная школа\Разработчику презентаций\Рисунки\78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15008" y="1643050"/>
            <a:ext cx="220488" cy="324000"/>
          </a:xfrm>
          <a:prstGeom prst="rect">
            <a:avLst/>
          </a:prstGeom>
          <a:noFill/>
        </p:spPr>
      </p:pic>
      <p:pic>
        <p:nvPicPr>
          <p:cNvPr id="27" name="Picture 6" descr="E:\Документы\презентации Начальная школа\Разработчику презентаций\Рисунки\79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715008" y="2071678"/>
            <a:ext cx="224744" cy="3240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email">
            <a:lum contrast="10000"/>
          </a:blip>
          <a:stretch>
            <a:fillRect/>
          </a:stretch>
        </p:blipFill>
        <p:spPr bwMode="auto">
          <a:xfrm>
            <a:off x="785786" y="2285992"/>
            <a:ext cx="1513422" cy="164138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 descr="E:\Документы\Мои рисунки\его.wmf"/>
          <p:cNvPicPr>
            <a:picLocks noChangeAspect="1" noChangeArrowheads="1"/>
          </p:cNvPicPr>
          <p:nvPr/>
        </p:nvPicPr>
        <p:blipFill>
          <a:blip r:embed="rId9" cstate="email">
            <a:lum contrast="10000"/>
          </a:blip>
          <a:stretch>
            <a:fillRect/>
          </a:stretch>
        </p:blipFill>
        <p:spPr bwMode="auto">
          <a:xfrm flipH="1">
            <a:off x="2857488" y="2387635"/>
            <a:ext cx="1918584" cy="1482651"/>
          </a:xfrm>
          <a:prstGeom prst="roundRect">
            <a:avLst/>
          </a:prstGeom>
          <a:noFill/>
        </p:spPr>
      </p:pic>
      <p:pic>
        <p:nvPicPr>
          <p:cNvPr id="51" name="Picture 6" descr="E:\Документы\Мои рисунки\обувь\figure skate.gif"/>
          <p:cNvPicPr>
            <a:picLocks noChangeAspect="1" noChangeArrowheads="1"/>
          </p:cNvPicPr>
          <p:nvPr/>
        </p:nvPicPr>
        <p:blipFill>
          <a:blip r:embed="rId10" cstate="email"/>
          <a:stretch>
            <a:fillRect/>
          </a:stretch>
        </p:blipFill>
        <p:spPr bwMode="auto">
          <a:xfrm>
            <a:off x="3786182" y="4714884"/>
            <a:ext cx="2189067" cy="1374273"/>
          </a:xfrm>
          <a:prstGeom prst="roundRect">
            <a:avLst/>
          </a:prstGeom>
          <a:noFill/>
        </p:spPr>
      </p:pic>
      <p:sp>
        <p:nvSpPr>
          <p:cNvPr id="6" name="Скругленный прямоугольник 5"/>
          <p:cNvSpPr>
            <a:spLocks noChangeAspect="1"/>
          </p:cNvSpPr>
          <p:nvPr/>
        </p:nvSpPr>
        <p:spPr>
          <a:xfrm>
            <a:off x="6429388" y="2000240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>
            <a:spLocks noChangeAspect="1"/>
          </p:cNvSpPr>
          <p:nvPr/>
        </p:nvSpPr>
        <p:spPr>
          <a:xfrm>
            <a:off x="6858016" y="2857496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>
            <a:spLocks noChangeAspect="1"/>
          </p:cNvSpPr>
          <p:nvPr/>
        </p:nvSpPr>
        <p:spPr>
          <a:xfrm>
            <a:off x="6000760" y="2000240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>
            <a:spLocks noChangeAspect="1"/>
          </p:cNvSpPr>
          <p:nvPr/>
        </p:nvSpPr>
        <p:spPr>
          <a:xfrm>
            <a:off x="7715272" y="2000240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>
            <a:spLocks noChangeAspect="1"/>
          </p:cNvSpPr>
          <p:nvPr/>
        </p:nvSpPr>
        <p:spPr>
          <a:xfrm>
            <a:off x="7286644" y="1571612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>
            <a:spLocks noChangeAspect="1"/>
          </p:cNvSpPr>
          <p:nvPr/>
        </p:nvSpPr>
        <p:spPr>
          <a:xfrm>
            <a:off x="6000760" y="1571612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>
            <a:spLocks noChangeAspect="1"/>
          </p:cNvSpPr>
          <p:nvPr/>
        </p:nvSpPr>
        <p:spPr>
          <a:xfrm>
            <a:off x="6858016" y="2000240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>
            <a:spLocks noChangeAspect="1"/>
          </p:cNvSpPr>
          <p:nvPr/>
        </p:nvSpPr>
        <p:spPr>
          <a:xfrm>
            <a:off x="7286644" y="2000240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>
            <a:spLocks noChangeAspect="1"/>
          </p:cNvSpPr>
          <p:nvPr/>
        </p:nvSpPr>
        <p:spPr>
          <a:xfrm>
            <a:off x="6858016" y="1571612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>
            <a:spLocks noChangeAspect="1"/>
          </p:cNvSpPr>
          <p:nvPr/>
        </p:nvSpPr>
        <p:spPr>
          <a:xfrm>
            <a:off x="6000760" y="2857496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Скругленный прямоугольник 17"/>
          <p:cNvSpPr>
            <a:spLocks noChangeAspect="1"/>
          </p:cNvSpPr>
          <p:nvPr/>
        </p:nvSpPr>
        <p:spPr>
          <a:xfrm>
            <a:off x="7715272" y="2857496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>
            <a:spLocks noChangeAspect="1"/>
          </p:cNvSpPr>
          <p:nvPr/>
        </p:nvSpPr>
        <p:spPr>
          <a:xfrm>
            <a:off x="6429388" y="2857496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>
            <a:spLocks noChangeAspect="1"/>
          </p:cNvSpPr>
          <p:nvPr/>
        </p:nvSpPr>
        <p:spPr>
          <a:xfrm>
            <a:off x="7286644" y="2857496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Скругленный прямоугольник 20"/>
          <p:cNvSpPr>
            <a:spLocks noChangeAspect="1"/>
          </p:cNvSpPr>
          <p:nvPr/>
        </p:nvSpPr>
        <p:spPr>
          <a:xfrm>
            <a:off x="6429388" y="1571612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Скругленный прямоугольник 21"/>
          <p:cNvSpPr>
            <a:spLocks noChangeAspect="1"/>
          </p:cNvSpPr>
          <p:nvPr/>
        </p:nvSpPr>
        <p:spPr>
          <a:xfrm>
            <a:off x="7715272" y="1571612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>
            <a:spLocks noChangeAspect="1"/>
          </p:cNvSpPr>
          <p:nvPr/>
        </p:nvSpPr>
        <p:spPr>
          <a:xfrm>
            <a:off x="7286644" y="3286124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>
            <a:spLocks noChangeAspect="1"/>
          </p:cNvSpPr>
          <p:nvPr/>
        </p:nvSpPr>
        <p:spPr>
          <a:xfrm>
            <a:off x="6000760" y="3286124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>
            <a:spLocks noChangeAspect="1"/>
          </p:cNvSpPr>
          <p:nvPr/>
        </p:nvSpPr>
        <p:spPr>
          <a:xfrm>
            <a:off x="6858016" y="3286124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>
            <a:spLocks noChangeAspect="1"/>
          </p:cNvSpPr>
          <p:nvPr/>
        </p:nvSpPr>
        <p:spPr>
          <a:xfrm>
            <a:off x="6429388" y="3286124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Скругленный прямоугольник 43"/>
          <p:cNvSpPr>
            <a:spLocks noChangeAspect="1"/>
          </p:cNvSpPr>
          <p:nvPr/>
        </p:nvSpPr>
        <p:spPr>
          <a:xfrm>
            <a:off x="7715272" y="3286124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6" name="Picture 8" descr="E:\Документы\презентации Начальная школа\Разработчику презентаций\Рисунки\81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5715008" y="2928934"/>
            <a:ext cx="223326" cy="324000"/>
          </a:xfrm>
          <a:prstGeom prst="rect">
            <a:avLst/>
          </a:prstGeom>
          <a:noFill/>
        </p:spPr>
      </p:pic>
      <p:pic>
        <p:nvPicPr>
          <p:cNvPr id="2057" name="Picture 9" descr="E:\Документы\презентации Начальная школа\Разработчику презентаций\Рисунки\82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5715008" y="3357562"/>
            <a:ext cx="227226" cy="324000"/>
          </a:xfrm>
          <a:prstGeom prst="rect">
            <a:avLst/>
          </a:prstGeom>
          <a:noFill/>
        </p:spPr>
      </p:pic>
      <p:sp>
        <p:nvSpPr>
          <p:cNvPr id="59" name="Прямоугольник 58"/>
          <p:cNvSpPr/>
          <p:nvPr/>
        </p:nvSpPr>
        <p:spPr>
          <a:xfrm>
            <a:off x="7643834" y="1357298"/>
            <a:ext cx="576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6429388" y="1357298"/>
            <a:ext cx="50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</a:t>
            </a:r>
            <a:endParaRPr lang="ru-RU" sz="4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7286644" y="1357298"/>
            <a:ext cx="46839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</a:t>
            </a:r>
            <a:endParaRPr lang="ru-RU" sz="4400" b="1" cap="none" spc="0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6858016" y="1357298"/>
            <a:ext cx="48442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6000760" y="1357298"/>
            <a:ext cx="48442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4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6429388" y="1785926"/>
            <a:ext cx="4988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</a:t>
            </a:r>
            <a:endParaRPr lang="ru-RU" sz="4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6858016" y="1785926"/>
            <a:ext cx="4635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7286644" y="1785926"/>
            <a:ext cx="4635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7715272" y="1785926"/>
            <a:ext cx="49244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6000760" y="1785926"/>
            <a:ext cx="51328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6429388" y="2643182"/>
            <a:ext cx="4988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</a:t>
            </a:r>
            <a:endParaRPr lang="ru-RU" sz="4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7715272" y="2643182"/>
            <a:ext cx="50206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7286644" y="2643182"/>
            <a:ext cx="4988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4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6858016" y="2643182"/>
            <a:ext cx="42030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7286644" y="3071810"/>
            <a:ext cx="46839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6000760" y="3071810"/>
            <a:ext cx="42030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7715272" y="3071810"/>
            <a:ext cx="49244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400" b="1" cap="none" spc="0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6429388" y="3071810"/>
            <a:ext cx="4988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</a:t>
            </a:r>
            <a:endParaRPr lang="ru-RU" sz="4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6858016" y="3071810"/>
            <a:ext cx="48763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61" name="Picture 13" descr="E:\Документы\Мои рисунки\Животные\56.jpg"/>
          <p:cNvPicPr>
            <a:picLocks noChangeAspect="1" noChangeArrowheads="1"/>
          </p:cNvPicPr>
          <p:nvPr/>
        </p:nvPicPr>
        <p:blipFill>
          <a:blip r:embed="rId13" cstate="email"/>
          <a:stretch>
            <a:fillRect/>
          </a:stretch>
        </p:blipFill>
        <p:spPr bwMode="auto">
          <a:xfrm>
            <a:off x="6786578" y="4286256"/>
            <a:ext cx="1214445" cy="1785950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2062" name="Picture 14" descr="E:\Документы\Мои рисунки\Животные\пао.jpg"/>
          <p:cNvPicPr>
            <a:picLocks noChangeAspect="1" noChangeArrowheads="1"/>
          </p:cNvPicPr>
          <p:nvPr/>
        </p:nvPicPr>
        <p:blipFill>
          <a:blip r:embed="rId14" cstate="email">
            <a:lum contrast="-10000"/>
          </a:blip>
          <a:stretch>
            <a:fillRect/>
          </a:stretch>
        </p:blipFill>
        <p:spPr bwMode="auto">
          <a:xfrm>
            <a:off x="1643042" y="5143512"/>
            <a:ext cx="1712100" cy="907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3" name="Picture 15" descr="E:\Документы\Мои рисунки\Животные\ре.jpg"/>
          <p:cNvPicPr>
            <a:picLocks noChangeAspect="1" noChangeArrowheads="1"/>
          </p:cNvPicPr>
          <p:nvPr/>
        </p:nvPicPr>
        <p:blipFill>
          <a:blip r:embed="rId15" cstate="email"/>
          <a:stretch>
            <a:fillRect/>
          </a:stretch>
        </p:blipFill>
        <p:spPr bwMode="auto">
          <a:xfrm flipH="1">
            <a:off x="2143108" y="571480"/>
            <a:ext cx="1071570" cy="1581006"/>
          </a:xfrm>
          <a:prstGeom prst="roundRect">
            <a:avLst/>
          </a:prstGeom>
          <a:noFill/>
          <a:ln>
            <a:noFill/>
          </a:ln>
        </p:spPr>
      </p:pic>
      <p:sp>
        <p:nvSpPr>
          <p:cNvPr id="125" name="Прямоугольник 124"/>
          <p:cNvSpPr/>
          <p:nvPr/>
        </p:nvSpPr>
        <p:spPr>
          <a:xfrm>
            <a:off x="3857620" y="4214818"/>
            <a:ext cx="470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5</a:t>
            </a:r>
            <a:endParaRPr lang="ru-RU" sz="4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2000232" y="500042"/>
            <a:ext cx="470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1</a:t>
            </a:r>
            <a:endParaRPr lang="ru-RU" sz="4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571472" y="2500306"/>
            <a:ext cx="470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ru-RU" sz="4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1285852" y="4643446"/>
            <a:ext cx="470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4</a:t>
            </a:r>
            <a:endParaRPr lang="ru-RU" sz="4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129" name="Прямоугольник 128"/>
          <p:cNvSpPr/>
          <p:nvPr/>
        </p:nvSpPr>
        <p:spPr>
          <a:xfrm>
            <a:off x="2285984" y="3143248"/>
            <a:ext cx="470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ru-RU" sz="4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130" name="Прямоугольник 129"/>
          <p:cNvSpPr/>
          <p:nvPr/>
        </p:nvSpPr>
        <p:spPr>
          <a:xfrm>
            <a:off x="6215074" y="4071942"/>
            <a:ext cx="470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6</a:t>
            </a:r>
            <a:endParaRPr lang="ru-RU" sz="4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87" name="Скругленный прямоугольник 86"/>
          <p:cNvSpPr>
            <a:spLocks noChangeAspect="1"/>
          </p:cNvSpPr>
          <p:nvPr/>
        </p:nvSpPr>
        <p:spPr>
          <a:xfrm>
            <a:off x="8143900" y="2857496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Скругленный прямоугольник 94"/>
          <p:cNvSpPr>
            <a:spLocks noChangeAspect="1"/>
          </p:cNvSpPr>
          <p:nvPr/>
        </p:nvSpPr>
        <p:spPr>
          <a:xfrm>
            <a:off x="6000760" y="2428868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Скругленный прямоугольник 100"/>
          <p:cNvSpPr>
            <a:spLocks noChangeAspect="1"/>
          </p:cNvSpPr>
          <p:nvPr/>
        </p:nvSpPr>
        <p:spPr>
          <a:xfrm>
            <a:off x="8143900" y="3286124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Прямоугольник 101"/>
          <p:cNvSpPr/>
          <p:nvPr/>
        </p:nvSpPr>
        <p:spPr>
          <a:xfrm>
            <a:off x="8143900" y="2643182"/>
            <a:ext cx="4635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8143900" y="3071810"/>
            <a:ext cx="4635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ь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6000760" y="2643182"/>
            <a:ext cx="48122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3" name="Скругленный прямоугольник 112"/>
          <p:cNvSpPr>
            <a:spLocks noChangeAspect="1"/>
          </p:cNvSpPr>
          <p:nvPr/>
        </p:nvSpPr>
        <p:spPr>
          <a:xfrm>
            <a:off x="6429388" y="2428868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Скругленный прямоугольник 113"/>
          <p:cNvSpPr>
            <a:spLocks noChangeAspect="1"/>
          </p:cNvSpPr>
          <p:nvPr/>
        </p:nvSpPr>
        <p:spPr>
          <a:xfrm>
            <a:off x="6858016" y="2428868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Скругленный прямоугольник 114"/>
          <p:cNvSpPr>
            <a:spLocks noChangeAspect="1"/>
          </p:cNvSpPr>
          <p:nvPr/>
        </p:nvSpPr>
        <p:spPr>
          <a:xfrm>
            <a:off x="7286644" y="2428868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Скругленный прямоугольник 115"/>
          <p:cNvSpPr>
            <a:spLocks noChangeAspect="1"/>
          </p:cNvSpPr>
          <p:nvPr/>
        </p:nvSpPr>
        <p:spPr>
          <a:xfrm>
            <a:off x="7715272" y="2428868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рямоугольник 116"/>
          <p:cNvSpPr/>
          <p:nvPr/>
        </p:nvSpPr>
        <p:spPr>
          <a:xfrm>
            <a:off x="6429388" y="2214554"/>
            <a:ext cx="4988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</a:t>
            </a:r>
            <a:endParaRPr lang="ru-RU" sz="4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6000760" y="2214554"/>
            <a:ext cx="48122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6786578" y="2214554"/>
            <a:ext cx="58702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7715272" y="2214554"/>
            <a:ext cx="49244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7286644" y="2214554"/>
            <a:ext cx="48763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2" name="Скругленный прямоугольник 121"/>
          <p:cNvSpPr>
            <a:spLocks noChangeAspect="1"/>
          </p:cNvSpPr>
          <p:nvPr/>
        </p:nvSpPr>
        <p:spPr>
          <a:xfrm>
            <a:off x="6429388" y="1142984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Скругленный прямоугольник 123"/>
          <p:cNvSpPr>
            <a:spLocks noChangeAspect="1"/>
          </p:cNvSpPr>
          <p:nvPr/>
        </p:nvSpPr>
        <p:spPr>
          <a:xfrm>
            <a:off x="6858016" y="1142984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9" name="Прямоугольник 138"/>
          <p:cNvSpPr/>
          <p:nvPr/>
        </p:nvSpPr>
        <p:spPr>
          <a:xfrm>
            <a:off x="6429388" y="928670"/>
            <a:ext cx="4988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</a:t>
            </a:r>
            <a:endParaRPr lang="ru-RU" sz="4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1" name="Скругленный прямоугольник 140"/>
          <p:cNvSpPr>
            <a:spLocks noChangeAspect="1"/>
          </p:cNvSpPr>
          <p:nvPr/>
        </p:nvSpPr>
        <p:spPr>
          <a:xfrm>
            <a:off x="5572132" y="1142984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Скругленный прямоугольник 141"/>
          <p:cNvSpPr>
            <a:spLocks noChangeAspect="1"/>
          </p:cNvSpPr>
          <p:nvPr/>
        </p:nvSpPr>
        <p:spPr>
          <a:xfrm>
            <a:off x="6000760" y="1142984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" name="Прямоугольник 142"/>
          <p:cNvSpPr/>
          <p:nvPr/>
        </p:nvSpPr>
        <p:spPr>
          <a:xfrm>
            <a:off x="6858016" y="928670"/>
            <a:ext cx="49244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8" name="Прямоугольник 137"/>
          <p:cNvSpPr/>
          <p:nvPr/>
        </p:nvSpPr>
        <p:spPr>
          <a:xfrm>
            <a:off x="5572132" y="928670"/>
            <a:ext cx="45236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4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6" name="Прямоугольник 135"/>
          <p:cNvSpPr/>
          <p:nvPr/>
        </p:nvSpPr>
        <p:spPr>
          <a:xfrm>
            <a:off x="5929322" y="928670"/>
            <a:ext cx="59984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/>
      <p:bldP spid="62" grpId="0"/>
      <p:bldP spid="63" grpId="0" build="allAtOnce"/>
      <p:bldP spid="64" grpId="0"/>
      <p:bldP spid="65" grpId="0"/>
      <p:bldP spid="66" grpId="0"/>
      <p:bldP spid="67" grpId="0"/>
      <p:bldP spid="68" grpId="0"/>
      <p:bldP spid="70" grpId="0"/>
      <p:bldP spid="72" grpId="0"/>
      <p:bldP spid="75" grpId="0"/>
      <p:bldP spid="77" grpId="0"/>
      <p:bldP spid="80" grpId="0"/>
      <p:bldP spid="82" grpId="0"/>
      <p:bldP spid="83" grpId="0"/>
      <p:bldP spid="84" grpId="0"/>
      <p:bldP spid="85" grpId="0"/>
      <p:bldP spid="102" grpId="0"/>
      <p:bldP spid="107" grpId="0"/>
      <p:bldP spid="111" grpId="0"/>
      <p:bldP spid="117" grpId="0"/>
      <p:bldP spid="118" grpId="0"/>
      <p:bldP spid="106" grpId="0"/>
      <p:bldP spid="103" grpId="0"/>
      <p:bldP spid="139" grpId="0"/>
      <p:bldP spid="143" grpId="0"/>
      <p:bldP spid="138" grpId="0"/>
      <p:bldP spid="1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Picture 4" descr="E:\Документы\Мои рисунки\Шаблоны ppt\makedon_160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147" name="Rectangle 2"/>
          <p:cNvSpPr>
            <a:spLocks noChangeArrowheads="1"/>
          </p:cNvSpPr>
          <p:nvPr/>
        </p:nvSpPr>
        <p:spPr bwMode="auto">
          <a:xfrm>
            <a:off x="285720" y="285728"/>
            <a:ext cx="8572560" cy="635798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dirty="0"/>
          </a:p>
        </p:txBody>
      </p:sp>
      <p:pic>
        <p:nvPicPr>
          <p:cNvPr id="24" name="Picture 3" descr="E:\Документы\презентации Начальная школа\Разработчику презентаций\Рисунки\80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7752" y="2214554"/>
            <a:ext cx="236795" cy="324000"/>
          </a:xfrm>
          <a:prstGeom prst="rect">
            <a:avLst/>
          </a:prstGeom>
          <a:noFill/>
        </p:spPr>
      </p:pic>
      <p:pic>
        <p:nvPicPr>
          <p:cNvPr id="25" name="Picture 4" descr="E:\Документы\презентации Начальная школа\Разработчику презентаций\Рисунки\77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57752" y="928670"/>
            <a:ext cx="175469" cy="324000"/>
          </a:xfrm>
          <a:prstGeom prst="rect">
            <a:avLst/>
          </a:prstGeom>
          <a:noFill/>
        </p:spPr>
      </p:pic>
      <p:pic>
        <p:nvPicPr>
          <p:cNvPr id="26" name="Picture 5" descr="E:\Документы\презентации Начальная школа\Разработчику презентаций\Рисунки\78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857752" y="1357298"/>
            <a:ext cx="220488" cy="324000"/>
          </a:xfrm>
          <a:prstGeom prst="rect">
            <a:avLst/>
          </a:prstGeom>
          <a:noFill/>
        </p:spPr>
      </p:pic>
      <p:pic>
        <p:nvPicPr>
          <p:cNvPr id="27" name="Picture 6" descr="E:\Документы\презентации Начальная школа\Разработчику презентаций\Рисунки\79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857752" y="1785926"/>
            <a:ext cx="224744" cy="324000"/>
          </a:xfrm>
          <a:prstGeom prst="rect">
            <a:avLst/>
          </a:prstGeom>
          <a:noFill/>
        </p:spPr>
      </p:pic>
      <p:pic>
        <p:nvPicPr>
          <p:cNvPr id="2052" name="Picture 4" descr="E:\Документы\Мои рисунки\его.wmf"/>
          <p:cNvPicPr>
            <a:picLocks noChangeAspect="1" noChangeArrowheads="1"/>
          </p:cNvPicPr>
          <p:nvPr/>
        </p:nvPicPr>
        <p:blipFill>
          <a:blip r:embed="rId8" cstate="email"/>
          <a:stretch>
            <a:fillRect/>
          </a:stretch>
        </p:blipFill>
        <p:spPr bwMode="auto">
          <a:xfrm flipH="1">
            <a:off x="4357686" y="4714884"/>
            <a:ext cx="1510791" cy="1543061"/>
          </a:xfrm>
          <a:prstGeom prst="roundRect">
            <a:avLst/>
          </a:prstGeom>
          <a:noFill/>
        </p:spPr>
      </p:pic>
      <p:sp>
        <p:nvSpPr>
          <p:cNvPr id="6" name="Скругленный прямоугольник 5"/>
          <p:cNvSpPr>
            <a:spLocks noChangeAspect="1"/>
          </p:cNvSpPr>
          <p:nvPr/>
        </p:nvSpPr>
        <p:spPr>
          <a:xfrm>
            <a:off x="5572132" y="1285860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>
            <a:spLocks noChangeAspect="1"/>
          </p:cNvSpPr>
          <p:nvPr/>
        </p:nvSpPr>
        <p:spPr>
          <a:xfrm>
            <a:off x="6000760" y="2143116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>
            <a:spLocks noChangeAspect="1"/>
          </p:cNvSpPr>
          <p:nvPr/>
        </p:nvSpPr>
        <p:spPr>
          <a:xfrm>
            <a:off x="5143504" y="1285860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>
            <a:spLocks noChangeAspect="1"/>
          </p:cNvSpPr>
          <p:nvPr/>
        </p:nvSpPr>
        <p:spPr>
          <a:xfrm>
            <a:off x="6858016" y="1285860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>
            <a:spLocks noChangeAspect="1"/>
          </p:cNvSpPr>
          <p:nvPr/>
        </p:nvSpPr>
        <p:spPr>
          <a:xfrm>
            <a:off x="6429388" y="857232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>
            <a:spLocks noChangeAspect="1"/>
          </p:cNvSpPr>
          <p:nvPr/>
        </p:nvSpPr>
        <p:spPr>
          <a:xfrm>
            <a:off x="5143504" y="857232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>
            <a:spLocks noChangeAspect="1"/>
          </p:cNvSpPr>
          <p:nvPr/>
        </p:nvSpPr>
        <p:spPr>
          <a:xfrm>
            <a:off x="6000760" y="1285860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>
            <a:spLocks noChangeAspect="1"/>
          </p:cNvSpPr>
          <p:nvPr/>
        </p:nvSpPr>
        <p:spPr>
          <a:xfrm>
            <a:off x="6429388" y="1285860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>
            <a:spLocks noChangeAspect="1"/>
          </p:cNvSpPr>
          <p:nvPr/>
        </p:nvSpPr>
        <p:spPr>
          <a:xfrm>
            <a:off x="6000760" y="857232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>
            <a:spLocks noChangeAspect="1"/>
          </p:cNvSpPr>
          <p:nvPr/>
        </p:nvSpPr>
        <p:spPr>
          <a:xfrm>
            <a:off x="5143504" y="2143116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Скругленный прямоугольник 17"/>
          <p:cNvSpPr>
            <a:spLocks noChangeAspect="1"/>
          </p:cNvSpPr>
          <p:nvPr/>
        </p:nvSpPr>
        <p:spPr>
          <a:xfrm>
            <a:off x="6858016" y="2143116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>
            <a:spLocks noChangeAspect="1"/>
          </p:cNvSpPr>
          <p:nvPr/>
        </p:nvSpPr>
        <p:spPr>
          <a:xfrm>
            <a:off x="5572132" y="2143116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>
            <a:spLocks noChangeAspect="1"/>
          </p:cNvSpPr>
          <p:nvPr/>
        </p:nvSpPr>
        <p:spPr>
          <a:xfrm>
            <a:off x="6429388" y="2143116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Скругленный прямоугольник 20"/>
          <p:cNvSpPr>
            <a:spLocks noChangeAspect="1"/>
          </p:cNvSpPr>
          <p:nvPr/>
        </p:nvSpPr>
        <p:spPr>
          <a:xfrm>
            <a:off x="5572132" y="857232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Скругленный прямоугольник 21"/>
          <p:cNvSpPr>
            <a:spLocks noChangeAspect="1"/>
          </p:cNvSpPr>
          <p:nvPr/>
        </p:nvSpPr>
        <p:spPr>
          <a:xfrm>
            <a:off x="6858016" y="857232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>
            <a:spLocks noChangeAspect="1"/>
          </p:cNvSpPr>
          <p:nvPr/>
        </p:nvSpPr>
        <p:spPr>
          <a:xfrm>
            <a:off x="6429388" y="2571744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>
            <a:spLocks noChangeAspect="1"/>
          </p:cNvSpPr>
          <p:nvPr/>
        </p:nvSpPr>
        <p:spPr>
          <a:xfrm>
            <a:off x="5143504" y="2571744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>
            <a:spLocks noChangeAspect="1"/>
          </p:cNvSpPr>
          <p:nvPr/>
        </p:nvSpPr>
        <p:spPr>
          <a:xfrm>
            <a:off x="6000760" y="2571744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>
            <a:spLocks noChangeAspect="1"/>
          </p:cNvSpPr>
          <p:nvPr/>
        </p:nvSpPr>
        <p:spPr>
          <a:xfrm>
            <a:off x="5572132" y="2571744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Скругленный прямоугольник 43"/>
          <p:cNvSpPr>
            <a:spLocks noChangeAspect="1"/>
          </p:cNvSpPr>
          <p:nvPr/>
        </p:nvSpPr>
        <p:spPr>
          <a:xfrm>
            <a:off x="6858016" y="2571744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6" name="Picture 8" descr="E:\Документы\презентации Начальная школа\Разработчику презентаций\Рисунки\81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857752" y="2643182"/>
            <a:ext cx="223326" cy="324000"/>
          </a:xfrm>
          <a:prstGeom prst="rect">
            <a:avLst/>
          </a:prstGeom>
          <a:noFill/>
        </p:spPr>
      </p:pic>
      <p:pic>
        <p:nvPicPr>
          <p:cNvPr id="2057" name="Picture 9" descr="E:\Документы\презентации Начальная школа\Разработчику презентаций\Рисунки\82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857752" y="3071810"/>
            <a:ext cx="227226" cy="324000"/>
          </a:xfrm>
          <a:prstGeom prst="rect">
            <a:avLst/>
          </a:prstGeom>
          <a:noFill/>
        </p:spPr>
      </p:pic>
      <p:sp>
        <p:nvSpPr>
          <p:cNvPr id="59" name="Прямоугольник 58"/>
          <p:cNvSpPr/>
          <p:nvPr/>
        </p:nvSpPr>
        <p:spPr>
          <a:xfrm>
            <a:off x="6786578" y="642918"/>
            <a:ext cx="576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5572132" y="642918"/>
            <a:ext cx="50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endParaRPr lang="ru-RU" sz="4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6429388" y="642918"/>
            <a:ext cx="48763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endParaRPr lang="ru-RU" sz="4400" b="1" cap="none" spc="0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6000760" y="642918"/>
            <a:ext cx="48442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5143504" y="642918"/>
            <a:ext cx="40427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4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572132" y="1071546"/>
            <a:ext cx="4988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endParaRPr lang="ru-RU" sz="4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6000760" y="1071546"/>
            <a:ext cx="49244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6429388" y="1071546"/>
            <a:ext cx="4635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ь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6858016" y="1071546"/>
            <a:ext cx="4635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5143504" y="1071546"/>
            <a:ext cx="4635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5572132" y="1928802"/>
            <a:ext cx="4988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endParaRPr lang="ru-RU" sz="4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6858016" y="1928802"/>
            <a:ext cx="51328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6429388" y="1928802"/>
            <a:ext cx="4988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4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6000760" y="1928802"/>
            <a:ext cx="38504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6429388" y="2357430"/>
            <a:ext cx="46839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5143504" y="2357430"/>
            <a:ext cx="48603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6858016" y="2357430"/>
            <a:ext cx="51328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4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5572132" y="2357430"/>
            <a:ext cx="4988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endParaRPr lang="ru-RU" sz="4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6000760" y="2357430"/>
            <a:ext cx="42030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61" name="Picture 13" descr="E:\Документы\Мои рисунки\Животные\56.jpg"/>
          <p:cNvPicPr>
            <a:picLocks noChangeAspect="1" noChangeArrowheads="1"/>
          </p:cNvPicPr>
          <p:nvPr/>
        </p:nvPicPr>
        <p:blipFill>
          <a:blip r:embed="rId11" cstate="email"/>
          <a:stretch>
            <a:fillRect/>
          </a:stretch>
        </p:blipFill>
        <p:spPr bwMode="auto">
          <a:xfrm>
            <a:off x="6500826" y="4143380"/>
            <a:ext cx="1368120" cy="1609326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2062" name="Picture 14" descr="E:\Документы\Мои рисунки\Животные\пао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785786" y="2714620"/>
            <a:ext cx="1571636" cy="1285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3" name="Picture 15" descr="E:\Документы\Мои рисунки\Животные\ре.jpg"/>
          <p:cNvPicPr>
            <a:picLocks noChangeAspect="1" noChangeArrowheads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 flipH="1">
            <a:off x="1785918" y="500042"/>
            <a:ext cx="840029" cy="1581006"/>
          </a:xfrm>
          <a:prstGeom prst="roundRect">
            <a:avLst/>
          </a:prstGeom>
          <a:noFill/>
          <a:ln>
            <a:noFill/>
          </a:ln>
        </p:spPr>
      </p:pic>
      <p:sp>
        <p:nvSpPr>
          <p:cNvPr id="126" name="Прямоугольник 125"/>
          <p:cNvSpPr/>
          <p:nvPr/>
        </p:nvSpPr>
        <p:spPr>
          <a:xfrm>
            <a:off x="1285852" y="500042"/>
            <a:ext cx="470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1</a:t>
            </a:r>
            <a:endParaRPr lang="ru-RU" sz="4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2714612" y="1714488"/>
            <a:ext cx="470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ru-RU" sz="4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1928794" y="3571876"/>
            <a:ext cx="470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4</a:t>
            </a:r>
            <a:endParaRPr lang="ru-RU" sz="4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129" name="Прямоугольник 128"/>
          <p:cNvSpPr/>
          <p:nvPr/>
        </p:nvSpPr>
        <p:spPr>
          <a:xfrm>
            <a:off x="1500166" y="2285992"/>
            <a:ext cx="470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ru-RU" sz="4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130" name="Прямоугольник 129"/>
          <p:cNvSpPr/>
          <p:nvPr/>
        </p:nvSpPr>
        <p:spPr>
          <a:xfrm>
            <a:off x="4786314" y="4857760"/>
            <a:ext cx="470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6</a:t>
            </a:r>
            <a:endParaRPr lang="ru-RU" sz="4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87" name="Скругленный прямоугольник 86"/>
          <p:cNvSpPr>
            <a:spLocks noChangeAspect="1"/>
          </p:cNvSpPr>
          <p:nvPr/>
        </p:nvSpPr>
        <p:spPr>
          <a:xfrm>
            <a:off x="7286644" y="2143116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Скругленный прямоугольник 94"/>
          <p:cNvSpPr>
            <a:spLocks noChangeAspect="1"/>
          </p:cNvSpPr>
          <p:nvPr/>
        </p:nvSpPr>
        <p:spPr>
          <a:xfrm>
            <a:off x="5143504" y="1714488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Скругленный прямоугольник 100"/>
          <p:cNvSpPr>
            <a:spLocks noChangeAspect="1"/>
          </p:cNvSpPr>
          <p:nvPr/>
        </p:nvSpPr>
        <p:spPr>
          <a:xfrm>
            <a:off x="7286644" y="2571744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Прямоугольник 101"/>
          <p:cNvSpPr/>
          <p:nvPr/>
        </p:nvSpPr>
        <p:spPr>
          <a:xfrm>
            <a:off x="7286644" y="1928802"/>
            <a:ext cx="4635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7286644" y="2357430"/>
            <a:ext cx="4635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5143504" y="1928802"/>
            <a:ext cx="48603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3" name="Скругленный прямоугольник 112"/>
          <p:cNvSpPr>
            <a:spLocks noChangeAspect="1"/>
          </p:cNvSpPr>
          <p:nvPr/>
        </p:nvSpPr>
        <p:spPr>
          <a:xfrm>
            <a:off x="5572132" y="1714488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Скругленный прямоугольник 113"/>
          <p:cNvSpPr>
            <a:spLocks noChangeAspect="1"/>
          </p:cNvSpPr>
          <p:nvPr/>
        </p:nvSpPr>
        <p:spPr>
          <a:xfrm>
            <a:off x="6000760" y="1714488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Скругленный прямоугольник 114"/>
          <p:cNvSpPr>
            <a:spLocks noChangeAspect="1"/>
          </p:cNvSpPr>
          <p:nvPr/>
        </p:nvSpPr>
        <p:spPr>
          <a:xfrm>
            <a:off x="6429388" y="1714488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Скругленный прямоугольник 115"/>
          <p:cNvSpPr>
            <a:spLocks noChangeAspect="1"/>
          </p:cNvSpPr>
          <p:nvPr/>
        </p:nvSpPr>
        <p:spPr>
          <a:xfrm>
            <a:off x="6858016" y="1714488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рямоугольник 116"/>
          <p:cNvSpPr/>
          <p:nvPr/>
        </p:nvSpPr>
        <p:spPr>
          <a:xfrm>
            <a:off x="5572132" y="1500174"/>
            <a:ext cx="4988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endParaRPr lang="ru-RU" sz="4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5143504" y="1500174"/>
            <a:ext cx="48122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6000760" y="1500174"/>
            <a:ext cx="48603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6858016" y="1500174"/>
            <a:ext cx="40427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6429388" y="1500174"/>
            <a:ext cx="4635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2" name="Скругленный прямоугольник 121"/>
          <p:cNvSpPr>
            <a:spLocks noChangeAspect="1"/>
          </p:cNvSpPr>
          <p:nvPr/>
        </p:nvSpPr>
        <p:spPr>
          <a:xfrm>
            <a:off x="7286644" y="1714488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Скругленный прямоугольник 123"/>
          <p:cNvSpPr>
            <a:spLocks noChangeAspect="1"/>
          </p:cNvSpPr>
          <p:nvPr/>
        </p:nvSpPr>
        <p:spPr>
          <a:xfrm>
            <a:off x="7286644" y="1285860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1" name="Скругленный прямоугольник 140"/>
          <p:cNvSpPr>
            <a:spLocks noChangeAspect="1"/>
          </p:cNvSpPr>
          <p:nvPr/>
        </p:nvSpPr>
        <p:spPr>
          <a:xfrm>
            <a:off x="7286644" y="3000372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Скругленный прямоугольник 141"/>
          <p:cNvSpPr>
            <a:spLocks noChangeAspect="1"/>
          </p:cNvSpPr>
          <p:nvPr/>
        </p:nvSpPr>
        <p:spPr>
          <a:xfrm>
            <a:off x="6858016" y="3000372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" name="Прямоугольник 142"/>
          <p:cNvSpPr/>
          <p:nvPr/>
        </p:nvSpPr>
        <p:spPr>
          <a:xfrm>
            <a:off x="7286644" y="1071546"/>
            <a:ext cx="4988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7215206" y="1500174"/>
            <a:ext cx="576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0" name="Скругленный прямоугольник 89"/>
          <p:cNvSpPr>
            <a:spLocks noChangeAspect="1"/>
          </p:cNvSpPr>
          <p:nvPr/>
        </p:nvSpPr>
        <p:spPr>
          <a:xfrm>
            <a:off x="6000760" y="3000372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Скругленный прямоугольник 90"/>
          <p:cNvSpPr>
            <a:spLocks noChangeAspect="1"/>
          </p:cNvSpPr>
          <p:nvPr/>
        </p:nvSpPr>
        <p:spPr>
          <a:xfrm>
            <a:off x="5572132" y="3000372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Скругленный прямоугольник 91"/>
          <p:cNvSpPr>
            <a:spLocks noChangeAspect="1"/>
          </p:cNvSpPr>
          <p:nvPr/>
        </p:nvSpPr>
        <p:spPr>
          <a:xfrm>
            <a:off x="6429388" y="3000372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Скругленный прямоугольник 92"/>
          <p:cNvSpPr>
            <a:spLocks noChangeAspect="1"/>
          </p:cNvSpPr>
          <p:nvPr/>
        </p:nvSpPr>
        <p:spPr>
          <a:xfrm>
            <a:off x="5143504" y="3000372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Скругленный прямоугольник 93"/>
          <p:cNvSpPr>
            <a:spLocks noChangeAspect="1"/>
          </p:cNvSpPr>
          <p:nvPr/>
        </p:nvSpPr>
        <p:spPr>
          <a:xfrm>
            <a:off x="8143900" y="3429000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Скругленный прямоугольник 96"/>
          <p:cNvSpPr>
            <a:spLocks noChangeAspect="1"/>
          </p:cNvSpPr>
          <p:nvPr/>
        </p:nvSpPr>
        <p:spPr>
          <a:xfrm>
            <a:off x="7715272" y="3000372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5143504" y="2786058"/>
            <a:ext cx="4635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9" name="Прямоугольник 138"/>
          <p:cNvSpPr/>
          <p:nvPr/>
        </p:nvSpPr>
        <p:spPr>
          <a:xfrm>
            <a:off x="5572132" y="2786058"/>
            <a:ext cx="4988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endParaRPr lang="ru-RU" sz="4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6000760" y="2786058"/>
            <a:ext cx="48763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400" b="1" cap="none" spc="0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6" name="Прямоугольник 135"/>
          <p:cNvSpPr/>
          <p:nvPr/>
        </p:nvSpPr>
        <p:spPr>
          <a:xfrm>
            <a:off x="6429388" y="2786058"/>
            <a:ext cx="42511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7715272" y="2786058"/>
            <a:ext cx="4635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4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0" name="Скругленный прямоугольник 99"/>
          <p:cNvSpPr>
            <a:spLocks noChangeAspect="1"/>
          </p:cNvSpPr>
          <p:nvPr/>
        </p:nvSpPr>
        <p:spPr>
          <a:xfrm>
            <a:off x="7286644" y="3429000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Скругленный прямоугольник 103"/>
          <p:cNvSpPr>
            <a:spLocks noChangeAspect="1"/>
          </p:cNvSpPr>
          <p:nvPr/>
        </p:nvSpPr>
        <p:spPr>
          <a:xfrm>
            <a:off x="6858016" y="3429000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Скругленный прямоугольник 104"/>
          <p:cNvSpPr>
            <a:spLocks noChangeAspect="1"/>
          </p:cNvSpPr>
          <p:nvPr/>
        </p:nvSpPr>
        <p:spPr>
          <a:xfrm>
            <a:off x="6000760" y="3429000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Скругленный прямоугольник 107"/>
          <p:cNvSpPr>
            <a:spLocks noChangeAspect="1"/>
          </p:cNvSpPr>
          <p:nvPr/>
        </p:nvSpPr>
        <p:spPr>
          <a:xfrm>
            <a:off x="5572132" y="3429000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Скругленный прямоугольник 108"/>
          <p:cNvSpPr>
            <a:spLocks noChangeAspect="1"/>
          </p:cNvSpPr>
          <p:nvPr/>
        </p:nvSpPr>
        <p:spPr>
          <a:xfrm>
            <a:off x="6429388" y="3429000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Скругленный прямоугольник 109"/>
          <p:cNvSpPr>
            <a:spLocks noChangeAspect="1"/>
          </p:cNvSpPr>
          <p:nvPr/>
        </p:nvSpPr>
        <p:spPr>
          <a:xfrm>
            <a:off x="5143504" y="3429000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Скругленный прямоугольник 111"/>
          <p:cNvSpPr>
            <a:spLocks noChangeAspect="1"/>
          </p:cNvSpPr>
          <p:nvPr/>
        </p:nvSpPr>
        <p:spPr>
          <a:xfrm>
            <a:off x="7715272" y="3429000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Прямоугольник 118"/>
          <p:cNvSpPr/>
          <p:nvPr/>
        </p:nvSpPr>
        <p:spPr>
          <a:xfrm>
            <a:off x="5143504" y="3214686"/>
            <a:ext cx="48603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5572132" y="3214686"/>
            <a:ext cx="4988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endParaRPr lang="ru-RU" sz="4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6000760" y="3214686"/>
            <a:ext cx="48763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400" b="1" cap="none" spc="0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6429388" y="3214686"/>
            <a:ext cx="40427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1" name="Прямоугольник 130"/>
          <p:cNvSpPr/>
          <p:nvPr/>
        </p:nvSpPr>
        <p:spPr>
          <a:xfrm>
            <a:off x="6786578" y="3214686"/>
            <a:ext cx="56618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400" b="1" cap="none" spc="0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2" name="Прямоугольник 131"/>
          <p:cNvSpPr/>
          <p:nvPr/>
        </p:nvSpPr>
        <p:spPr>
          <a:xfrm>
            <a:off x="7286644" y="2786058"/>
            <a:ext cx="49244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400" b="1" cap="none" spc="0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3" name="Прямоугольник 132"/>
          <p:cNvSpPr/>
          <p:nvPr/>
        </p:nvSpPr>
        <p:spPr>
          <a:xfrm>
            <a:off x="6858016" y="2786058"/>
            <a:ext cx="4988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4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7286644" y="3214686"/>
            <a:ext cx="46839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4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4" name="Прямоугольник 133"/>
          <p:cNvSpPr/>
          <p:nvPr/>
        </p:nvSpPr>
        <p:spPr>
          <a:xfrm>
            <a:off x="7715272" y="3214686"/>
            <a:ext cx="48122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4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8" name="Прямоугольник 137"/>
          <p:cNvSpPr/>
          <p:nvPr/>
        </p:nvSpPr>
        <p:spPr>
          <a:xfrm>
            <a:off x="8143900" y="3214686"/>
            <a:ext cx="4635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400" b="1" cap="none" spc="0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ь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35" name="Picture 2" descr="E:\Документы\презентации Начальная школа\Разработчику презентаций\Рисунки\83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4857752" y="3500438"/>
            <a:ext cx="268479" cy="357190"/>
          </a:xfrm>
          <a:prstGeom prst="rect">
            <a:avLst/>
          </a:prstGeom>
          <a:noFill/>
        </p:spPr>
      </p:pic>
      <p:sp>
        <p:nvSpPr>
          <p:cNvPr id="137" name="Прямоугольник 136"/>
          <p:cNvSpPr/>
          <p:nvPr/>
        </p:nvSpPr>
        <p:spPr>
          <a:xfrm>
            <a:off x="7072330" y="5286388"/>
            <a:ext cx="470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7</a:t>
            </a:r>
            <a:endParaRPr lang="ru-RU" sz="4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pic>
        <p:nvPicPr>
          <p:cNvPr id="140" name="Picture 6" descr="E:\Документы\Мои рисунки\обувь\figure skate.gif"/>
          <p:cNvPicPr>
            <a:picLocks noChangeAspect="1" noChangeArrowheads="1"/>
          </p:cNvPicPr>
          <p:nvPr/>
        </p:nvPicPr>
        <p:blipFill>
          <a:blip r:embed="rId15" cstate="email">
            <a:lum bright="10000" contrast="10000"/>
          </a:blip>
          <a:stretch>
            <a:fillRect/>
          </a:stretch>
        </p:blipFill>
        <p:spPr bwMode="auto">
          <a:xfrm>
            <a:off x="2798438" y="500042"/>
            <a:ext cx="1562343" cy="1428760"/>
          </a:xfrm>
          <a:prstGeom prst="roundRect">
            <a:avLst/>
          </a:prstGeom>
          <a:noFill/>
        </p:spPr>
      </p:pic>
      <p:pic>
        <p:nvPicPr>
          <p:cNvPr id="51" name="Picture 6" descr="E:\Документы\Мои рисунки\обувь\figure skate.gif"/>
          <p:cNvPicPr>
            <a:picLocks noChangeAspect="1" noChangeArrowheads="1"/>
          </p:cNvPicPr>
          <p:nvPr/>
        </p:nvPicPr>
        <p:blipFill>
          <a:blip r:embed="rId16" cstate="email"/>
          <a:stretch>
            <a:fillRect/>
          </a:stretch>
        </p:blipFill>
        <p:spPr bwMode="auto">
          <a:xfrm>
            <a:off x="2571736" y="2714620"/>
            <a:ext cx="2000264" cy="1802901"/>
          </a:xfrm>
          <a:prstGeom prst="roundRect">
            <a:avLst/>
          </a:prstGeom>
          <a:noFill/>
        </p:spPr>
      </p:pic>
      <p:pic>
        <p:nvPicPr>
          <p:cNvPr id="146" name="Picture 6" descr="E:\Документы\Мои рисунки\обувь\figure skate.gif"/>
          <p:cNvPicPr>
            <a:picLocks noChangeAspect="1" noChangeArrowheads="1"/>
          </p:cNvPicPr>
          <p:nvPr/>
        </p:nvPicPr>
        <p:blipFill>
          <a:blip r:embed="rId17" cstate="email"/>
          <a:stretch>
            <a:fillRect/>
          </a:stretch>
        </p:blipFill>
        <p:spPr bwMode="auto">
          <a:xfrm>
            <a:off x="1857356" y="4857760"/>
            <a:ext cx="1771770" cy="1374273"/>
          </a:xfrm>
          <a:prstGeom prst="roundRect">
            <a:avLst/>
          </a:prstGeom>
          <a:noFill/>
        </p:spPr>
      </p:pic>
      <p:sp>
        <p:nvSpPr>
          <p:cNvPr id="125" name="Прямоугольник 124"/>
          <p:cNvSpPr/>
          <p:nvPr/>
        </p:nvSpPr>
        <p:spPr>
          <a:xfrm>
            <a:off x="1928794" y="4714884"/>
            <a:ext cx="470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5</a:t>
            </a:r>
            <a:endParaRPr lang="ru-RU" sz="4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/>
      <p:bldP spid="62" grpId="0"/>
      <p:bldP spid="63" grpId="0" build="allAtOnce"/>
      <p:bldP spid="64" grpId="0"/>
      <p:bldP spid="65" grpId="0"/>
      <p:bldP spid="66" grpId="0"/>
      <p:bldP spid="67" grpId="0"/>
      <p:bldP spid="68" grpId="0"/>
      <p:bldP spid="70" grpId="0"/>
      <p:bldP spid="72" grpId="0"/>
      <p:bldP spid="75" grpId="0"/>
      <p:bldP spid="80" grpId="0"/>
      <p:bldP spid="82" grpId="0"/>
      <p:bldP spid="83" grpId="0"/>
      <p:bldP spid="84" grpId="0"/>
      <p:bldP spid="85" grpId="0"/>
      <p:bldP spid="102" grpId="0"/>
      <p:bldP spid="107" grpId="0"/>
      <p:bldP spid="111" grpId="0"/>
      <p:bldP spid="117" grpId="0"/>
      <p:bldP spid="118" grpId="0"/>
      <p:bldP spid="106" grpId="0"/>
      <p:bldP spid="103" grpId="0"/>
      <p:bldP spid="143" grpId="0"/>
      <p:bldP spid="86" grpId="0"/>
      <p:bldP spid="89" grpId="0"/>
      <p:bldP spid="139" grpId="0"/>
      <p:bldP spid="88" grpId="0"/>
      <p:bldP spid="136" grpId="0"/>
      <p:bldP spid="99" grpId="0"/>
      <p:bldP spid="119" grpId="0"/>
      <p:bldP spid="120" grpId="0"/>
      <p:bldP spid="121" grpId="0"/>
      <p:bldP spid="123" grpId="0"/>
      <p:bldP spid="131" grpId="0"/>
      <p:bldP spid="132" grpId="0"/>
      <p:bldP spid="133" grpId="0"/>
      <p:bldP spid="98" grpId="0"/>
      <p:bldP spid="134" grpId="0"/>
      <p:bldP spid="1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 descr="E:\Документы\презентации Начальная школа\Разработчику презентаций\Рисунки\80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2214554"/>
            <a:ext cx="236795" cy="324000"/>
          </a:xfrm>
          <a:prstGeom prst="rect">
            <a:avLst/>
          </a:prstGeom>
          <a:noFill/>
        </p:spPr>
      </p:pic>
      <p:pic>
        <p:nvPicPr>
          <p:cNvPr id="25" name="Picture 4" descr="E:\Документы\презентации Начальная школа\Разработчику презентаций\Рисунки\77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7752" y="928670"/>
            <a:ext cx="175469" cy="324000"/>
          </a:xfrm>
          <a:prstGeom prst="rect">
            <a:avLst/>
          </a:prstGeom>
          <a:noFill/>
        </p:spPr>
      </p:pic>
      <p:pic>
        <p:nvPicPr>
          <p:cNvPr id="26" name="Picture 5" descr="E:\Документы\презентации Начальная школа\Разработчику презентаций\Рисунки\78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57752" y="1357298"/>
            <a:ext cx="220488" cy="324000"/>
          </a:xfrm>
          <a:prstGeom prst="rect">
            <a:avLst/>
          </a:prstGeom>
          <a:noFill/>
        </p:spPr>
      </p:pic>
      <p:pic>
        <p:nvPicPr>
          <p:cNvPr id="27" name="Picture 6" descr="E:\Документы\презентации Начальная школа\Разработчику презентаций\Рисунки\79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857752" y="1785926"/>
            <a:ext cx="224744" cy="324000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>
            <a:spLocks noChangeAspect="1"/>
          </p:cNvSpPr>
          <p:nvPr/>
        </p:nvSpPr>
        <p:spPr>
          <a:xfrm>
            <a:off x="5572132" y="1285860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>
            <a:spLocks noChangeAspect="1"/>
          </p:cNvSpPr>
          <p:nvPr/>
        </p:nvSpPr>
        <p:spPr>
          <a:xfrm>
            <a:off x="6000760" y="2143116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>
            <a:spLocks noChangeAspect="1"/>
          </p:cNvSpPr>
          <p:nvPr/>
        </p:nvSpPr>
        <p:spPr>
          <a:xfrm>
            <a:off x="5143504" y="1285860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>
            <a:spLocks noChangeAspect="1"/>
          </p:cNvSpPr>
          <p:nvPr/>
        </p:nvSpPr>
        <p:spPr>
          <a:xfrm>
            <a:off x="6858016" y="1285860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>
            <a:spLocks noChangeAspect="1"/>
          </p:cNvSpPr>
          <p:nvPr/>
        </p:nvSpPr>
        <p:spPr>
          <a:xfrm>
            <a:off x="6429388" y="857232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>
            <a:spLocks noChangeAspect="1"/>
          </p:cNvSpPr>
          <p:nvPr/>
        </p:nvSpPr>
        <p:spPr>
          <a:xfrm>
            <a:off x="5143504" y="857232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>
            <a:spLocks noChangeAspect="1"/>
          </p:cNvSpPr>
          <p:nvPr/>
        </p:nvSpPr>
        <p:spPr>
          <a:xfrm>
            <a:off x="6000760" y="1285860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>
            <a:spLocks noChangeAspect="1"/>
          </p:cNvSpPr>
          <p:nvPr/>
        </p:nvSpPr>
        <p:spPr>
          <a:xfrm>
            <a:off x="6429388" y="1285860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>
            <a:spLocks noChangeAspect="1"/>
          </p:cNvSpPr>
          <p:nvPr/>
        </p:nvSpPr>
        <p:spPr>
          <a:xfrm>
            <a:off x="6000760" y="857232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>
            <a:spLocks noChangeAspect="1"/>
          </p:cNvSpPr>
          <p:nvPr/>
        </p:nvSpPr>
        <p:spPr>
          <a:xfrm>
            <a:off x="5143504" y="2143116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Скругленный прямоугольник 17"/>
          <p:cNvSpPr>
            <a:spLocks noChangeAspect="1"/>
          </p:cNvSpPr>
          <p:nvPr/>
        </p:nvSpPr>
        <p:spPr>
          <a:xfrm>
            <a:off x="6858016" y="2143116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>
            <a:spLocks noChangeAspect="1"/>
          </p:cNvSpPr>
          <p:nvPr/>
        </p:nvSpPr>
        <p:spPr>
          <a:xfrm>
            <a:off x="5572132" y="2143116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>
            <a:spLocks noChangeAspect="1"/>
          </p:cNvSpPr>
          <p:nvPr/>
        </p:nvSpPr>
        <p:spPr>
          <a:xfrm>
            <a:off x="6429388" y="2143116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Скругленный прямоугольник 20"/>
          <p:cNvSpPr>
            <a:spLocks noChangeAspect="1"/>
          </p:cNvSpPr>
          <p:nvPr/>
        </p:nvSpPr>
        <p:spPr>
          <a:xfrm>
            <a:off x="5572132" y="857232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Скругленный прямоугольник 21"/>
          <p:cNvSpPr>
            <a:spLocks noChangeAspect="1"/>
          </p:cNvSpPr>
          <p:nvPr/>
        </p:nvSpPr>
        <p:spPr>
          <a:xfrm>
            <a:off x="6858016" y="857232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>
            <a:spLocks noChangeAspect="1"/>
          </p:cNvSpPr>
          <p:nvPr/>
        </p:nvSpPr>
        <p:spPr>
          <a:xfrm>
            <a:off x="6429388" y="2571744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>
            <a:spLocks noChangeAspect="1"/>
          </p:cNvSpPr>
          <p:nvPr/>
        </p:nvSpPr>
        <p:spPr>
          <a:xfrm>
            <a:off x="5143504" y="2571744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>
            <a:spLocks noChangeAspect="1"/>
          </p:cNvSpPr>
          <p:nvPr/>
        </p:nvSpPr>
        <p:spPr>
          <a:xfrm>
            <a:off x="6000760" y="2571744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>
            <a:spLocks noChangeAspect="1"/>
          </p:cNvSpPr>
          <p:nvPr/>
        </p:nvSpPr>
        <p:spPr>
          <a:xfrm>
            <a:off x="5572132" y="2571744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Скругленный прямоугольник 43"/>
          <p:cNvSpPr>
            <a:spLocks noChangeAspect="1"/>
          </p:cNvSpPr>
          <p:nvPr/>
        </p:nvSpPr>
        <p:spPr>
          <a:xfrm>
            <a:off x="6858016" y="2571744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6" name="Picture 8" descr="E:\Документы\презентации Начальная школа\Разработчику презентаций\Рисунки\81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857752" y="2643182"/>
            <a:ext cx="223326" cy="324000"/>
          </a:xfrm>
          <a:prstGeom prst="rect">
            <a:avLst/>
          </a:prstGeom>
          <a:noFill/>
        </p:spPr>
      </p:pic>
      <p:pic>
        <p:nvPicPr>
          <p:cNvPr id="2057" name="Picture 9" descr="E:\Документы\презентации Начальная школа\Разработчику презентаций\Рисунки\82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857752" y="3071810"/>
            <a:ext cx="227226" cy="324000"/>
          </a:xfrm>
          <a:prstGeom prst="rect">
            <a:avLst/>
          </a:prstGeom>
          <a:noFill/>
        </p:spPr>
      </p:pic>
      <p:sp>
        <p:nvSpPr>
          <p:cNvPr id="59" name="Прямоугольник 58"/>
          <p:cNvSpPr/>
          <p:nvPr/>
        </p:nvSpPr>
        <p:spPr>
          <a:xfrm>
            <a:off x="6786578" y="642918"/>
            <a:ext cx="576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5572132" y="642918"/>
            <a:ext cx="50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endParaRPr lang="ru-RU" sz="4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6429388" y="642918"/>
            <a:ext cx="46839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ё</a:t>
            </a:r>
            <a:endParaRPr lang="ru-RU" sz="4400" b="1" cap="none" spc="0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6000760" y="642918"/>
            <a:ext cx="48442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5143504" y="642918"/>
            <a:ext cx="61587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400" b="1" cap="none" spc="0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572132" y="1071546"/>
            <a:ext cx="4988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endParaRPr lang="ru-RU" sz="4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6000760" y="1071546"/>
            <a:ext cx="49244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6429388" y="1071546"/>
            <a:ext cx="51328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6858016" y="1071546"/>
            <a:ext cx="4635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5143504" y="1071546"/>
            <a:ext cx="42030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5572132" y="1928802"/>
            <a:ext cx="4988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endParaRPr lang="ru-RU" sz="4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6786578" y="1928802"/>
            <a:ext cx="58702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6429388" y="1928802"/>
            <a:ext cx="4988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4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6000760" y="1928802"/>
            <a:ext cx="48122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6429388" y="2357430"/>
            <a:ext cx="46839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5143504" y="2357430"/>
            <a:ext cx="4635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5572132" y="2357430"/>
            <a:ext cx="4988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endParaRPr lang="ru-RU" sz="4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6000760" y="2357430"/>
            <a:ext cx="48763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1285852" y="500042"/>
            <a:ext cx="470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1</a:t>
            </a:r>
            <a:endParaRPr lang="ru-RU" sz="4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2714612" y="1714488"/>
            <a:ext cx="470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ru-RU" sz="4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571472" y="4786322"/>
            <a:ext cx="470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4</a:t>
            </a:r>
            <a:endParaRPr lang="ru-RU" sz="4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129" name="Прямоугольник 128"/>
          <p:cNvSpPr/>
          <p:nvPr/>
        </p:nvSpPr>
        <p:spPr>
          <a:xfrm>
            <a:off x="642910" y="2786058"/>
            <a:ext cx="470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ru-RU" sz="4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87" name="Скругленный прямоугольник 86"/>
          <p:cNvSpPr>
            <a:spLocks noChangeAspect="1"/>
          </p:cNvSpPr>
          <p:nvPr/>
        </p:nvSpPr>
        <p:spPr>
          <a:xfrm>
            <a:off x="7286644" y="2143116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Скругленный прямоугольник 94"/>
          <p:cNvSpPr>
            <a:spLocks noChangeAspect="1"/>
          </p:cNvSpPr>
          <p:nvPr/>
        </p:nvSpPr>
        <p:spPr>
          <a:xfrm>
            <a:off x="5143504" y="1714488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Скругленный прямоугольник 100"/>
          <p:cNvSpPr>
            <a:spLocks noChangeAspect="1"/>
          </p:cNvSpPr>
          <p:nvPr/>
        </p:nvSpPr>
        <p:spPr>
          <a:xfrm>
            <a:off x="7286644" y="2571744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Прямоугольник 101"/>
          <p:cNvSpPr/>
          <p:nvPr/>
        </p:nvSpPr>
        <p:spPr>
          <a:xfrm>
            <a:off x="7286644" y="1928802"/>
            <a:ext cx="4635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6786578" y="2357430"/>
            <a:ext cx="57150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5143504" y="1928802"/>
            <a:ext cx="420307" cy="5400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3" name="Скругленный прямоугольник 112"/>
          <p:cNvSpPr>
            <a:spLocks noChangeAspect="1"/>
          </p:cNvSpPr>
          <p:nvPr/>
        </p:nvSpPr>
        <p:spPr>
          <a:xfrm>
            <a:off x="5572132" y="1714488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Скругленный прямоугольник 113"/>
          <p:cNvSpPr>
            <a:spLocks noChangeAspect="1"/>
          </p:cNvSpPr>
          <p:nvPr/>
        </p:nvSpPr>
        <p:spPr>
          <a:xfrm>
            <a:off x="6000760" y="1714488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Скругленный прямоугольник 114"/>
          <p:cNvSpPr>
            <a:spLocks noChangeAspect="1"/>
          </p:cNvSpPr>
          <p:nvPr/>
        </p:nvSpPr>
        <p:spPr>
          <a:xfrm>
            <a:off x="6429388" y="1714488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Скругленный прямоугольник 115"/>
          <p:cNvSpPr>
            <a:spLocks noChangeAspect="1"/>
          </p:cNvSpPr>
          <p:nvPr/>
        </p:nvSpPr>
        <p:spPr>
          <a:xfrm>
            <a:off x="6858016" y="1714488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рямоугольник 116"/>
          <p:cNvSpPr/>
          <p:nvPr/>
        </p:nvSpPr>
        <p:spPr>
          <a:xfrm>
            <a:off x="5572132" y="1500174"/>
            <a:ext cx="4988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endParaRPr lang="ru-RU" sz="4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5143504" y="1500174"/>
            <a:ext cx="48603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6000760" y="1500174"/>
            <a:ext cx="38504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6858016" y="1500174"/>
            <a:ext cx="51328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6429388" y="1500174"/>
            <a:ext cx="48763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2" name="Скругленный прямоугольник 121"/>
          <p:cNvSpPr>
            <a:spLocks noChangeAspect="1"/>
          </p:cNvSpPr>
          <p:nvPr/>
        </p:nvSpPr>
        <p:spPr>
          <a:xfrm>
            <a:off x="7286644" y="1714488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Скругленный прямоугольник 123"/>
          <p:cNvSpPr>
            <a:spLocks noChangeAspect="1"/>
          </p:cNvSpPr>
          <p:nvPr/>
        </p:nvSpPr>
        <p:spPr>
          <a:xfrm>
            <a:off x="7286644" y="1285860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1" name="Скругленный прямоугольник 140"/>
          <p:cNvSpPr>
            <a:spLocks noChangeAspect="1"/>
          </p:cNvSpPr>
          <p:nvPr/>
        </p:nvSpPr>
        <p:spPr>
          <a:xfrm>
            <a:off x="7286644" y="3000372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Скругленный прямоугольник 141"/>
          <p:cNvSpPr>
            <a:spLocks noChangeAspect="1"/>
          </p:cNvSpPr>
          <p:nvPr/>
        </p:nvSpPr>
        <p:spPr>
          <a:xfrm>
            <a:off x="6858016" y="3000372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" name="Прямоугольник 142"/>
          <p:cNvSpPr/>
          <p:nvPr/>
        </p:nvSpPr>
        <p:spPr>
          <a:xfrm>
            <a:off x="7286644" y="1071546"/>
            <a:ext cx="40427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7215206" y="1500174"/>
            <a:ext cx="576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0" name="Скругленный прямоугольник 89"/>
          <p:cNvSpPr>
            <a:spLocks noChangeAspect="1"/>
          </p:cNvSpPr>
          <p:nvPr/>
        </p:nvSpPr>
        <p:spPr>
          <a:xfrm>
            <a:off x="6000760" y="3000372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Скругленный прямоугольник 90"/>
          <p:cNvSpPr>
            <a:spLocks noChangeAspect="1"/>
          </p:cNvSpPr>
          <p:nvPr/>
        </p:nvSpPr>
        <p:spPr>
          <a:xfrm>
            <a:off x="5572132" y="3000372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Скругленный прямоугольник 91"/>
          <p:cNvSpPr>
            <a:spLocks noChangeAspect="1"/>
          </p:cNvSpPr>
          <p:nvPr/>
        </p:nvSpPr>
        <p:spPr>
          <a:xfrm>
            <a:off x="6429388" y="3000372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Скругленный прямоугольник 92"/>
          <p:cNvSpPr>
            <a:spLocks noChangeAspect="1"/>
          </p:cNvSpPr>
          <p:nvPr/>
        </p:nvSpPr>
        <p:spPr>
          <a:xfrm>
            <a:off x="5143504" y="3000372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Скругленный прямоугольник 96"/>
          <p:cNvSpPr>
            <a:spLocks noChangeAspect="1"/>
          </p:cNvSpPr>
          <p:nvPr/>
        </p:nvSpPr>
        <p:spPr>
          <a:xfrm>
            <a:off x="7715272" y="3000372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5143504" y="2786058"/>
            <a:ext cx="4635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9" name="Прямоугольник 138"/>
          <p:cNvSpPr/>
          <p:nvPr/>
        </p:nvSpPr>
        <p:spPr>
          <a:xfrm>
            <a:off x="5572132" y="2786058"/>
            <a:ext cx="4988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endParaRPr lang="ru-RU" sz="4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5929322" y="2786058"/>
            <a:ext cx="58702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4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6" name="Прямоугольник 135"/>
          <p:cNvSpPr/>
          <p:nvPr/>
        </p:nvSpPr>
        <p:spPr>
          <a:xfrm>
            <a:off x="6429388" y="2786058"/>
            <a:ext cx="48442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7715272" y="2786058"/>
            <a:ext cx="49244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400" b="1" cap="none" spc="0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0" name="Скругленный прямоугольник 99"/>
          <p:cNvSpPr>
            <a:spLocks noChangeAspect="1"/>
          </p:cNvSpPr>
          <p:nvPr/>
        </p:nvSpPr>
        <p:spPr>
          <a:xfrm>
            <a:off x="7286644" y="3429000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Скругленный прямоугольник 103"/>
          <p:cNvSpPr>
            <a:spLocks noChangeAspect="1"/>
          </p:cNvSpPr>
          <p:nvPr/>
        </p:nvSpPr>
        <p:spPr>
          <a:xfrm>
            <a:off x="6858016" y="3429000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Скругленный прямоугольник 104"/>
          <p:cNvSpPr>
            <a:spLocks noChangeAspect="1"/>
          </p:cNvSpPr>
          <p:nvPr/>
        </p:nvSpPr>
        <p:spPr>
          <a:xfrm>
            <a:off x="6000760" y="3429000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Скругленный прямоугольник 107"/>
          <p:cNvSpPr>
            <a:spLocks noChangeAspect="1"/>
          </p:cNvSpPr>
          <p:nvPr/>
        </p:nvSpPr>
        <p:spPr>
          <a:xfrm>
            <a:off x="5572132" y="3429000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Скругленный прямоугольник 108"/>
          <p:cNvSpPr>
            <a:spLocks noChangeAspect="1"/>
          </p:cNvSpPr>
          <p:nvPr/>
        </p:nvSpPr>
        <p:spPr>
          <a:xfrm>
            <a:off x="6429388" y="3429000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Скругленный прямоугольник 109"/>
          <p:cNvSpPr>
            <a:spLocks noChangeAspect="1"/>
          </p:cNvSpPr>
          <p:nvPr/>
        </p:nvSpPr>
        <p:spPr>
          <a:xfrm>
            <a:off x="5143504" y="3429000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Скругленный прямоугольник 111"/>
          <p:cNvSpPr>
            <a:spLocks noChangeAspect="1"/>
          </p:cNvSpPr>
          <p:nvPr/>
        </p:nvSpPr>
        <p:spPr>
          <a:xfrm>
            <a:off x="7715272" y="3429000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Прямоугольник 118"/>
          <p:cNvSpPr/>
          <p:nvPr/>
        </p:nvSpPr>
        <p:spPr>
          <a:xfrm>
            <a:off x="5143504" y="3214686"/>
            <a:ext cx="48603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5572132" y="3214686"/>
            <a:ext cx="4988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endParaRPr lang="ru-RU" sz="4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6000760" y="3214686"/>
            <a:ext cx="48763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400" b="1" cap="none" spc="0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6429388" y="3214686"/>
            <a:ext cx="40427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1" name="Прямоугольник 130"/>
          <p:cNvSpPr/>
          <p:nvPr/>
        </p:nvSpPr>
        <p:spPr>
          <a:xfrm>
            <a:off x="6786578" y="3214686"/>
            <a:ext cx="48763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400" b="1" cap="none" spc="0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2" name="Прямоугольник 131"/>
          <p:cNvSpPr/>
          <p:nvPr/>
        </p:nvSpPr>
        <p:spPr>
          <a:xfrm>
            <a:off x="7286644" y="2786058"/>
            <a:ext cx="4988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400" b="1" cap="none" spc="0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й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3" name="Прямоугольник 132"/>
          <p:cNvSpPr/>
          <p:nvPr/>
        </p:nvSpPr>
        <p:spPr>
          <a:xfrm>
            <a:off x="6858016" y="2786058"/>
            <a:ext cx="4635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4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7286644" y="3214686"/>
            <a:ext cx="46839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4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4" name="Прямоугольник 133"/>
          <p:cNvSpPr/>
          <p:nvPr/>
        </p:nvSpPr>
        <p:spPr>
          <a:xfrm>
            <a:off x="7715272" y="3214686"/>
            <a:ext cx="40427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4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35" name="Picture 2" descr="E:\Документы\презентации Начальная школа\Разработчику презентаций\Рисунки\83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857752" y="3500438"/>
            <a:ext cx="268479" cy="357190"/>
          </a:xfrm>
          <a:prstGeom prst="rect">
            <a:avLst/>
          </a:prstGeom>
          <a:noFill/>
        </p:spPr>
      </p:pic>
      <p:sp>
        <p:nvSpPr>
          <p:cNvPr id="137" name="Прямоугольник 136"/>
          <p:cNvSpPr/>
          <p:nvPr/>
        </p:nvSpPr>
        <p:spPr>
          <a:xfrm>
            <a:off x="8143900" y="5643578"/>
            <a:ext cx="470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7</a:t>
            </a:r>
            <a:endParaRPr lang="ru-RU" sz="4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4357686" y="4143380"/>
            <a:ext cx="470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5</a:t>
            </a:r>
            <a:endParaRPr lang="ru-RU" sz="4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pic>
        <p:nvPicPr>
          <p:cNvPr id="144" name="Picture 8" descr="000803_1067_1262_vuvv"/>
          <p:cNvPicPr>
            <a:picLocks noChangeAspect="1" noChangeArrowheads="1"/>
          </p:cNvPicPr>
          <p:nvPr/>
        </p:nvPicPr>
        <p:blipFill>
          <a:blip r:embed="rId10" cstate="print">
            <a:lum contrast="10000"/>
          </a:blip>
          <a:stretch>
            <a:fillRect/>
          </a:stretch>
        </p:blipFill>
        <p:spPr bwMode="auto">
          <a:xfrm>
            <a:off x="1071538" y="714356"/>
            <a:ext cx="2299523" cy="931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" name="Picture 2"/>
          <p:cNvPicPr>
            <a:picLocks noChangeAspect="1" noChangeArrowheads="1"/>
          </p:cNvPicPr>
          <p:nvPr/>
        </p:nvPicPr>
        <p:blipFill>
          <a:blip r:embed="rId11" cstate="email">
            <a:lum contrast="10000"/>
          </a:blip>
          <a:srcRect/>
          <a:stretch>
            <a:fillRect/>
          </a:stretch>
        </p:blipFill>
        <p:spPr bwMode="auto">
          <a:xfrm>
            <a:off x="3214678" y="1714488"/>
            <a:ext cx="1285884" cy="2286016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0" name="Скругленный прямоугольник 149"/>
          <p:cNvSpPr>
            <a:spLocks noChangeAspect="1"/>
          </p:cNvSpPr>
          <p:nvPr/>
        </p:nvSpPr>
        <p:spPr>
          <a:xfrm>
            <a:off x="7715272" y="2571744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" name="Picture 1" descr="E:\Документы\Мои рисунки\стог соломы.jpg"/>
          <p:cNvPicPr>
            <a:picLocks noChangeAspect="1" noChangeArrowheads="1"/>
          </p:cNvPicPr>
          <p:nvPr/>
        </p:nvPicPr>
        <p:blipFill>
          <a:blip r:embed="rId12" cstate="email">
            <a:lum bright="-10000"/>
          </a:blip>
          <a:srcRect/>
          <a:stretch>
            <a:fillRect/>
          </a:stretch>
        </p:blipFill>
        <p:spPr bwMode="auto">
          <a:xfrm>
            <a:off x="1071538" y="4286256"/>
            <a:ext cx="1714512" cy="12858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4" name="Picture 1" descr="E:\Документы\Мои рисунки\d6a2a2e0ae87.jpg"/>
          <p:cNvPicPr>
            <a:picLocks noChangeAspect="1" noChangeArrowheads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 flipH="1">
            <a:off x="1285852" y="1928802"/>
            <a:ext cx="1302264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3" name="Прямоугольник 82"/>
          <p:cNvSpPr/>
          <p:nvPr/>
        </p:nvSpPr>
        <p:spPr>
          <a:xfrm>
            <a:off x="7286644" y="2357430"/>
            <a:ext cx="51328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4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8" name="Прямоугольник 137"/>
          <p:cNvSpPr/>
          <p:nvPr/>
        </p:nvSpPr>
        <p:spPr>
          <a:xfrm>
            <a:off x="7715272" y="2357430"/>
            <a:ext cx="4635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400" b="1" cap="none" spc="0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ь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55" name="Picture 40" descr="14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14678" y="4714884"/>
            <a:ext cx="1928826" cy="1189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" name="Picture 2" descr="E:\Документы\Мои рисунки\посуда\г6.jpg"/>
          <p:cNvPicPr>
            <a:picLocks noChangeAspect="1" noChangeArrowheads="1"/>
          </p:cNvPicPr>
          <p:nvPr/>
        </p:nvPicPr>
        <p:blipFill>
          <a:blip r:embed="rId15" cstate="email">
            <a:lum contrast="10000"/>
          </a:blip>
          <a:srcRect/>
          <a:stretch>
            <a:fillRect/>
          </a:stretch>
        </p:blipFill>
        <p:spPr bwMode="auto">
          <a:xfrm>
            <a:off x="5429256" y="4857760"/>
            <a:ext cx="1714512" cy="1347117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7" name="Picture 2" descr="E:\Документы\Мои рисунки\посуда\г6.jpg"/>
          <p:cNvPicPr>
            <a:picLocks noChangeAspect="1" noChangeArrowheads="1"/>
          </p:cNvPicPr>
          <p:nvPr/>
        </p:nvPicPr>
        <p:blipFill>
          <a:blip r:embed="rId16" cstate="email"/>
          <a:stretch>
            <a:fillRect/>
          </a:stretch>
        </p:blipFill>
        <p:spPr bwMode="auto">
          <a:xfrm>
            <a:off x="7572396" y="4071942"/>
            <a:ext cx="1263336" cy="1571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0" name="Прямоугольник 129"/>
          <p:cNvSpPr/>
          <p:nvPr/>
        </p:nvSpPr>
        <p:spPr>
          <a:xfrm>
            <a:off x="5715008" y="4357694"/>
            <a:ext cx="470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6</a:t>
            </a:r>
            <a:endParaRPr lang="ru-RU" sz="4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7" dur="10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/>
      <p:bldP spid="62" grpId="0"/>
      <p:bldP spid="63" grpId="0" build="allAtOnce"/>
      <p:bldP spid="64" grpId="0"/>
      <p:bldP spid="65" grpId="0"/>
      <p:bldP spid="66" grpId="0"/>
      <p:bldP spid="67" grpId="0"/>
      <p:bldP spid="68" grpId="0"/>
      <p:bldP spid="70" grpId="0"/>
      <p:bldP spid="72" grpId="0"/>
      <p:bldP spid="75" grpId="0"/>
      <p:bldP spid="80" grpId="0"/>
      <p:bldP spid="82" grpId="0"/>
      <p:bldP spid="84" grpId="0"/>
      <p:bldP spid="85" grpId="0"/>
      <p:bldP spid="102" grpId="0"/>
      <p:bldP spid="107" grpId="0"/>
      <p:bldP spid="111" grpId="0"/>
      <p:bldP spid="117" grpId="0"/>
      <p:bldP spid="118" grpId="0"/>
      <p:bldP spid="106" grpId="0"/>
      <p:bldP spid="103" grpId="0"/>
      <p:bldP spid="143" grpId="0"/>
      <p:bldP spid="86" grpId="0"/>
      <p:bldP spid="89" grpId="0"/>
      <p:bldP spid="139" grpId="0"/>
      <p:bldP spid="88" grpId="0"/>
      <p:bldP spid="136" grpId="0"/>
      <p:bldP spid="99" grpId="0"/>
      <p:bldP spid="119" grpId="0"/>
      <p:bldP spid="120" grpId="0"/>
      <p:bldP spid="121" grpId="0"/>
      <p:bldP spid="123" grpId="0"/>
      <p:bldP spid="131" grpId="0"/>
      <p:bldP spid="132" grpId="0"/>
      <p:bldP spid="133" grpId="0"/>
      <p:bldP spid="98" grpId="0"/>
      <p:bldP spid="134" grpId="0"/>
      <p:bldP spid="83" grpId="0"/>
      <p:bldP spid="1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4" descr="E:\Документы\Мои рисунки\Шаблоны ppt\makedon_160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109" name="Rectangle 2"/>
          <p:cNvSpPr>
            <a:spLocks noChangeArrowheads="1"/>
          </p:cNvSpPr>
          <p:nvPr/>
        </p:nvSpPr>
        <p:spPr bwMode="auto">
          <a:xfrm>
            <a:off x="285720" y="285728"/>
            <a:ext cx="8572560" cy="635798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dirty="0"/>
          </a:p>
        </p:txBody>
      </p:sp>
      <p:pic>
        <p:nvPicPr>
          <p:cNvPr id="146" name="Picture 6" descr="E:\Документы\Мои рисунки\обувь\figure skate.gif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714348" y="3143248"/>
            <a:ext cx="2286016" cy="1529502"/>
          </a:xfrm>
          <a:prstGeom prst="roundRect">
            <a:avLst/>
          </a:prstGeom>
          <a:noFill/>
        </p:spPr>
      </p:pic>
      <p:pic>
        <p:nvPicPr>
          <p:cNvPr id="24" name="Picture 3" descr="E:\Документы\презентации Начальная школа\Разработчику презентаций\Рисунки\80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86380" y="2285992"/>
            <a:ext cx="236795" cy="324000"/>
          </a:xfrm>
          <a:prstGeom prst="rect">
            <a:avLst/>
          </a:prstGeom>
          <a:noFill/>
        </p:spPr>
      </p:pic>
      <p:pic>
        <p:nvPicPr>
          <p:cNvPr id="25" name="Picture 4" descr="E:\Документы\презентации Начальная школа\Разработчику презентаций\Рисунки\77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86380" y="928670"/>
            <a:ext cx="175469" cy="324000"/>
          </a:xfrm>
          <a:prstGeom prst="rect">
            <a:avLst/>
          </a:prstGeom>
          <a:noFill/>
        </p:spPr>
      </p:pic>
      <p:pic>
        <p:nvPicPr>
          <p:cNvPr id="26" name="Picture 5" descr="E:\Документы\презентации Начальная школа\Разработчику презентаций\Рисунки\78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286380" y="1428736"/>
            <a:ext cx="220488" cy="324000"/>
          </a:xfrm>
          <a:prstGeom prst="rect">
            <a:avLst/>
          </a:prstGeom>
          <a:noFill/>
        </p:spPr>
      </p:pic>
      <p:pic>
        <p:nvPicPr>
          <p:cNvPr id="27" name="Picture 6" descr="E:\Документы\презентации Начальная школа\Разработчику презентаций\Рисунки\79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286380" y="1857364"/>
            <a:ext cx="224744" cy="324000"/>
          </a:xfrm>
          <a:prstGeom prst="rect">
            <a:avLst/>
          </a:prstGeom>
          <a:noFill/>
        </p:spPr>
      </p:pic>
      <p:pic>
        <p:nvPicPr>
          <p:cNvPr id="2052" name="Picture 4" descr="E:\Документы\Мои рисунки\его.wmf"/>
          <p:cNvPicPr>
            <a:picLocks noChangeAspect="1" noChangeArrowheads="1"/>
          </p:cNvPicPr>
          <p:nvPr/>
        </p:nvPicPr>
        <p:blipFill>
          <a:blip r:embed="rId9" cstate="email"/>
          <a:stretch>
            <a:fillRect/>
          </a:stretch>
        </p:blipFill>
        <p:spPr bwMode="auto">
          <a:xfrm flipH="1">
            <a:off x="3929058" y="4572008"/>
            <a:ext cx="2214578" cy="1660933"/>
          </a:xfrm>
          <a:prstGeom prst="roundRect">
            <a:avLst/>
          </a:prstGeom>
          <a:noFill/>
        </p:spPr>
      </p:pic>
      <p:sp>
        <p:nvSpPr>
          <p:cNvPr id="6" name="Скругленный прямоугольник 5"/>
          <p:cNvSpPr>
            <a:spLocks noChangeAspect="1"/>
          </p:cNvSpPr>
          <p:nvPr/>
        </p:nvSpPr>
        <p:spPr>
          <a:xfrm>
            <a:off x="6000760" y="1357298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>
            <a:spLocks noChangeAspect="1"/>
          </p:cNvSpPr>
          <p:nvPr/>
        </p:nvSpPr>
        <p:spPr>
          <a:xfrm>
            <a:off x="6429388" y="2214554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>
            <a:spLocks noChangeAspect="1"/>
          </p:cNvSpPr>
          <p:nvPr/>
        </p:nvSpPr>
        <p:spPr>
          <a:xfrm>
            <a:off x="5572132" y="1357298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>
            <a:spLocks noChangeAspect="1"/>
          </p:cNvSpPr>
          <p:nvPr/>
        </p:nvSpPr>
        <p:spPr>
          <a:xfrm>
            <a:off x="7286644" y="1357298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>
            <a:spLocks noChangeAspect="1"/>
          </p:cNvSpPr>
          <p:nvPr/>
        </p:nvSpPr>
        <p:spPr>
          <a:xfrm>
            <a:off x="6858016" y="928670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>
            <a:spLocks noChangeAspect="1"/>
          </p:cNvSpPr>
          <p:nvPr/>
        </p:nvSpPr>
        <p:spPr>
          <a:xfrm>
            <a:off x="5572132" y="928670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>
            <a:spLocks noChangeAspect="1"/>
          </p:cNvSpPr>
          <p:nvPr/>
        </p:nvSpPr>
        <p:spPr>
          <a:xfrm>
            <a:off x="6429388" y="1357298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>
            <a:spLocks noChangeAspect="1"/>
          </p:cNvSpPr>
          <p:nvPr/>
        </p:nvSpPr>
        <p:spPr>
          <a:xfrm>
            <a:off x="6858016" y="1357298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>
            <a:spLocks noChangeAspect="1"/>
          </p:cNvSpPr>
          <p:nvPr/>
        </p:nvSpPr>
        <p:spPr>
          <a:xfrm>
            <a:off x="6429388" y="928670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>
            <a:spLocks noChangeAspect="1"/>
          </p:cNvSpPr>
          <p:nvPr/>
        </p:nvSpPr>
        <p:spPr>
          <a:xfrm>
            <a:off x="5572132" y="2214554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Скругленный прямоугольник 17"/>
          <p:cNvSpPr>
            <a:spLocks noChangeAspect="1"/>
          </p:cNvSpPr>
          <p:nvPr/>
        </p:nvSpPr>
        <p:spPr>
          <a:xfrm>
            <a:off x="7286644" y="2214554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>
            <a:spLocks noChangeAspect="1"/>
          </p:cNvSpPr>
          <p:nvPr/>
        </p:nvSpPr>
        <p:spPr>
          <a:xfrm>
            <a:off x="6000760" y="2214554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>
            <a:spLocks noChangeAspect="1"/>
          </p:cNvSpPr>
          <p:nvPr/>
        </p:nvSpPr>
        <p:spPr>
          <a:xfrm>
            <a:off x="6858016" y="2214554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Скругленный прямоугольник 20"/>
          <p:cNvSpPr>
            <a:spLocks noChangeAspect="1"/>
          </p:cNvSpPr>
          <p:nvPr/>
        </p:nvSpPr>
        <p:spPr>
          <a:xfrm>
            <a:off x="6000760" y="928670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Скругленный прямоугольник 21"/>
          <p:cNvSpPr>
            <a:spLocks noChangeAspect="1"/>
          </p:cNvSpPr>
          <p:nvPr/>
        </p:nvSpPr>
        <p:spPr>
          <a:xfrm>
            <a:off x="7286644" y="928670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>
            <a:spLocks noChangeAspect="1"/>
          </p:cNvSpPr>
          <p:nvPr/>
        </p:nvSpPr>
        <p:spPr>
          <a:xfrm>
            <a:off x="6858016" y="2643182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>
            <a:spLocks noChangeAspect="1"/>
          </p:cNvSpPr>
          <p:nvPr/>
        </p:nvSpPr>
        <p:spPr>
          <a:xfrm>
            <a:off x="5572132" y="2643182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>
            <a:spLocks noChangeAspect="1"/>
          </p:cNvSpPr>
          <p:nvPr/>
        </p:nvSpPr>
        <p:spPr>
          <a:xfrm>
            <a:off x="6429388" y="2643182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>
            <a:spLocks noChangeAspect="1"/>
          </p:cNvSpPr>
          <p:nvPr/>
        </p:nvSpPr>
        <p:spPr>
          <a:xfrm>
            <a:off x="6000760" y="2643182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Скругленный прямоугольник 43"/>
          <p:cNvSpPr>
            <a:spLocks noChangeAspect="1"/>
          </p:cNvSpPr>
          <p:nvPr/>
        </p:nvSpPr>
        <p:spPr>
          <a:xfrm>
            <a:off x="7286644" y="2643182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6" name="Picture 8" descr="E:\Документы\презентации Начальная школа\Разработчику презентаций\Рисунки\81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286380" y="2643182"/>
            <a:ext cx="223326" cy="324000"/>
          </a:xfrm>
          <a:prstGeom prst="rect">
            <a:avLst/>
          </a:prstGeom>
          <a:noFill/>
        </p:spPr>
      </p:pic>
      <p:pic>
        <p:nvPicPr>
          <p:cNvPr id="2057" name="Picture 9" descr="E:\Документы\презентации Начальная школа\Разработчику презентаций\Рисунки\82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5286380" y="3071810"/>
            <a:ext cx="227226" cy="324000"/>
          </a:xfrm>
          <a:prstGeom prst="rect">
            <a:avLst/>
          </a:prstGeom>
          <a:noFill/>
        </p:spPr>
      </p:pic>
      <p:sp>
        <p:nvSpPr>
          <p:cNvPr id="59" name="Прямоугольник 58"/>
          <p:cNvSpPr/>
          <p:nvPr/>
        </p:nvSpPr>
        <p:spPr>
          <a:xfrm>
            <a:off x="7215206" y="714356"/>
            <a:ext cx="576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6000760" y="714356"/>
            <a:ext cx="50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</a:t>
            </a:r>
            <a:endParaRPr lang="ru-RU" sz="4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6858016" y="714356"/>
            <a:ext cx="4635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  <a:endParaRPr lang="ru-RU" sz="4400" b="1" cap="none" spc="0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6429388" y="714356"/>
            <a:ext cx="48442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5572132" y="714356"/>
            <a:ext cx="48603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400" b="1" cap="none" spc="0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6000760" y="1142984"/>
            <a:ext cx="46839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</a:t>
            </a:r>
            <a:endParaRPr lang="ru-RU" sz="4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6429388" y="1142984"/>
            <a:ext cx="49244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6858016" y="1142984"/>
            <a:ext cx="46839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ё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7286644" y="1142984"/>
            <a:ext cx="42511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5572132" y="1142984"/>
            <a:ext cx="48442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6000760" y="2000240"/>
            <a:ext cx="46839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</a:t>
            </a:r>
            <a:endParaRPr lang="ru-RU" sz="4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7286644" y="2000240"/>
            <a:ext cx="4635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6858016" y="2000240"/>
            <a:ext cx="46839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4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6429388" y="2000240"/>
            <a:ext cx="48763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6858016" y="2428868"/>
            <a:ext cx="4635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5572132" y="2428868"/>
            <a:ext cx="51328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7286644" y="2428868"/>
            <a:ext cx="48442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4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6000760" y="2428868"/>
            <a:ext cx="46839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</a:t>
            </a:r>
            <a:endParaRPr lang="ru-RU" sz="4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6429388" y="2428868"/>
            <a:ext cx="4635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61" name="Picture 13" descr="E:\Документы\Мои рисунки\Животные\56.jpg"/>
          <p:cNvPicPr>
            <a:picLocks noChangeAspect="1" noChangeArrowheads="1"/>
          </p:cNvPicPr>
          <p:nvPr/>
        </p:nvPicPr>
        <p:blipFill>
          <a:blip r:embed="rId12" cstate="email"/>
          <a:stretch>
            <a:fillRect/>
          </a:stretch>
        </p:blipFill>
        <p:spPr bwMode="auto">
          <a:xfrm>
            <a:off x="6500826" y="4214818"/>
            <a:ext cx="2223724" cy="1471700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2062" name="Picture 14" descr="E:\Документы\Мои рисунки\Животные\пао.jpg"/>
          <p:cNvPicPr>
            <a:picLocks noChangeAspect="1" noChangeArrowheads="1"/>
          </p:cNvPicPr>
          <p:nvPr/>
        </p:nvPicPr>
        <p:blipFill>
          <a:blip r:embed="rId13" cstate="email"/>
          <a:stretch>
            <a:fillRect/>
          </a:stretch>
        </p:blipFill>
        <p:spPr bwMode="auto">
          <a:xfrm>
            <a:off x="3143240" y="714356"/>
            <a:ext cx="1000132" cy="1742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3" name="Picture 15" descr="E:\Документы\Мои рисунки\Животные\ре.jpg"/>
          <p:cNvPicPr>
            <a:picLocks noChangeAspect="1" noChangeArrowheads="1"/>
          </p:cNvPicPr>
          <p:nvPr/>
        </p:nvPicPr>
        <p:blipFill>
          <a:blip r:embed="rId14" cstate="email"/>
          <a:stretch>
            <a:fillRect/>
          </a:stretch>
        </p:blipFill>
        <p:spPr bwMode="auto">
          <a:xfrm flipH="1">
            <a:off x="1500166" y="285728"/>
            <a:ext cx="1557329" cy="1180259"/>
          </a:xfrm>
          <a:prstGeom prst="roundRect">
            <a:avLst/>
          </a:prstGeom>
          <a:noFill/>
          <a:ln>
            <a:noFill/>
          </a:ln>
        </p:spPr>
      </p:pic>
      <p:sp>
        <p:nvSpPr>
          <p:cNvPr id="126" name="Прямоугольник 125"/>
          <p:cNvSpPr/>
          <p:nvPr/>
        </p:nvSpPr>
        <p:spPr>
          <a:xfrm>
            <a:off x="1285852" y="500042"/>
            <a:ext cx="470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1</a:t>
            </a:r>
            <a:endParaRPr lang="ru-RU" sz="4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4071934" y="642918"/>
            <a:ext cx="470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ru-RU" sz="4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3000364" y="2857496"/>
            <a:ext cx="470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4</a:t>
            </a:r>
            <a:endParaRPr lang="ru-RU" sz="4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130" name="Прямоугольник 129"/>
          <p:cNvSpPr/>
          <p:nvPr/>
        </p:nvSpPr>
        <p:spPr>
          <a:xfrm>
            <a:off x="5929322" y="5572140"/>
            <a:ext cx="470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6</a:t>
            </a:r>
            <a:endParaRPr lang="ru-RU" sz="4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87" name="Скругленный прямоугольник 86"/>
          <p:cNvSpPr>
            <a:spLocks noChangeAspect="1"/>
          </p:cNvSpPr>
          <p:nvPr/>
        </p:nvSpPr>
        <p:spPr>
          <a:xfrm>
            <a:off x="7715272" y="2214554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Скругленный прямоугольник 94"/>
          <p:cNvSpPr>
            <a:spLocks noChangeAspect="1"/>
          </p:cNvSpPr>
          <p:nvPr/>
        </p:nvSpPr>
        <p:spPr>
          <a:xfrm>
            <a:off x="5572132" y="1785926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Скругленный прямоугольник 100"/>
          <p:cNvSpPr>
            <a:spLocks noChangeAspect="1"/>
          </p:cNvSpPr>
          <p:nvPr/>
        </p:nvSpPr>
        <p:spPr>
          <a:xfrm>
            <a:off x="7715272" y="2643182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Прямоугольник 101"/>
          <p:cNvSpPr/>
          <p:nvPr/>
        </p:nvSpPr>
        <p:spPr>
          <a:xfrm>
            <a:off x="7715272" y="2000240"/>
            <a:ext cx="49244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7715272" y="2428868"/>
            <a:ext cx="48763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5572132" y="2000240"/>
            <a:ext cx="51328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3" name="Скругленный прямоугольник 112"/>
          <p:cNvSpPr>
            <a:spLocks noChangeAspect="1"/>
          </p:cNvSpPr>
          <p:nvPr/>
        </p:nvSpPr>
        <p:spPr>
          <a:xfrm>
            <a:off x="6000760" y="1785926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Скругленный прямоугольник 113"/>
          <p:cNvSpPr>
            <a:spLocks noChangeAspect="1"/>
          </p:cNvSpPr>
          <p:nvPr/>
        </p:nvSpPr>
        <p:spPr>
          <a:xfrm>
            <a:off x="6429388" y="1785926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Скругленный прямоугольник 114"/>
          <p:cNvSpPr>
            <a:spLocks noChangeAspect="1"/>
          </p:cNvSpPr>
          <p:nvPr/>
        </p:nvSpPr>
        <p:spPr>
          <a:xfrm>
            <a:off x="6858016" y="1785926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Скругленный прямоугольник 115"/>
          <p:cNvSpPr>
            <a:spLocks noChangeAspect="1"/>
          </p:cNvSpPr>
          <p:nvPr/>
        </p:nvSpPr>
        <p:spPr>
          <a:xfrm>
            <a:off x="7286644" y="1785926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рямоугольник 116"/>
          <p:cNvSpPr/>
          <p:nvPr/>
        </p:nvSpPr>
        <p:spPr>
          <a:xfrm>
            <a:off x="6000760" y="1571612"/>
            <a:ext cx="46839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</a:t>
            </a:r>
            <a:endParaRPr lang="ru-RU" sz="4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5572132" y="1571612"/>
            <a:ext cx="48442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6429388" y="1571612"/>
            <a:ext cx="42030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7286644" y="1571612"/>
            <a:ext cx="42511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6858016" y="1571612"/>
            <a:ext cx="46839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2" name="Скругленный прямоугольник 121"/>
          <p:cNvSpPr>
            <a:spLocks noChangeAspect="1"/>
          </p:cNvSpPr>
          <p:nvPr/>
        </p:nvSpPr>
        <p:spPr>
          <a:xfrm>
            <a:off x="7715272" y="1785926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Скругленный прямоугольник 123"/>
          <p:cNvSpPr>
            <a:spLocks noChangeAspect="1"/>
          </p:cNvSpPr>
          <p:nvPr/>
        </p:nvSpPr>
        <p:spPr>
          <a:xfrm>
            <a:off x="7715272" y="1357298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2" name="Скругленный прямоугольник 141"/>
          <p:cNvSpPr>
            <a:spLocks noChangeAspect="1"/>
          </p:cNvSpPr>
          <p:nvPr/>
        </p:nvSpPr>
        <p:spPr>
          <a:xfrm>
            <a:off x="7286644" y="3071810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" name="Прямоугольник 142"/>
          <p:cNvSpPr/>
          <p:nvPr/>
        </p:nvSpPr>
        <p:spPr>
          <a:xfrm>
            <a:off x="7715272" y="1142984"/>
            <a:ext cx="4635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7643834" y="1571612"/>
            <a:ext cx="576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0" name="Скругленный прямоугольник 89"/>
          <p:cNvSpPr>
            <a:spLocks noChangeAspect="1"/>
          </p:cNvSpPr>
          <p:nvPr/>
        </p:nvSpPr>
        <p:spPr>
          <a:xfrm>
            <a:off x="6429388" y="3071810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Скругленный прямоугольник 90"/>
          <p:cNvSpPr>
            <a:spLocks noChangeAspect="1"/>
          </p:cNvSpPr>
          <p:nvPr/>
        </p:nvSpPr>
        <p:spPr>
          <a:xfrm>
            <a:off x="6000760" y="3071810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Скругленный прямоугольник 91"/>
          <p:cNvSpPr>
            <a:spLocks noChangeAspect="1"/>
          </p:cNvSpPr>
          <p:nvPr/>
        </p:nvSpPr>
        <p:spPr>
          <a:xfrm>
            <a:off x="6858016" y="3071810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Скругленный прямоугольник 92"/>
          <p:cNvSpPr>
            <a:spLocks noChangeAspect="1"/>
          </p:cNvSpPr>
          <p:nvPr/>
        </p:nvSpPr>
        <p:spPr>
          <a:xfrm>
            <a:off x="5572132" y="3071810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Скругленный прямоугольник 93"/>
          <p:cNvSpPr>
            <a:spLocks noChangeAspect="1"/>
          </p:cNvSpPr>
          <p:nvPr/>
        </p:nvSpPr>
        <p:spPr>
          <a:xfrm>
            <a:off x="8143900" y="2214554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5572132" y="2857496"/>
            <a:ext cx="463588" cy="7858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9" name="Прямоугольник 138"/>
          <p:cNvSpPr/>
          <p:nvPr/>
        </p:nvSpPr>
        <p:spPr>
          <a:xfrm>
            <a:off x="6000760" y="2857496"/>
            <a:ext cx="46839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</a:t>
            </a:r>
            <a:endParaRPr lang="ru-RU" sz="4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6429388" y="2857496"/>
            <a:ext cx="40427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4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6" name="Прямоугольник 135"/>
          <p:cNvSpPr/>
          <p:nvPr/>
        </p:nvSpPr>
        <p:spPr>
          <a:xfrm>
            <a:off x="6858016" y="2857496"/>
            <a:ext cx="48763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0" name="Скругленный прямоугольник 99"/>
          <p:cNvSpPr>
            <a:spLocks noChangeAspect="1"/>
          </p:cNvSpPr>
          <p:nvPr/>
        </p:nvSpPr>
        <p:spPr>
          <a:xfrm>
            <a:off x="5143504" y="3500438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Скругленный прямоугольник 104"/>
          <p:cNvSpPr>
            <a:spLocks noChangeAspect="1"/>
          </p:cNvSpPr>
          <p:nvPr/>
        </p:nvSpPr>
        <p:spPr>
          <a:xfrm>
            <a:off x="6429388" y="3500438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Скругленный прямоугольник 107"/>
          <p:cNvSpPr>
            <a:spLocks noChangeAspect="1"/>
          </p:cNvSpPr>
          <p:nvPr/>
        </p:nvSpPr>
        <p:spPr>
          <a:xfrm>
            <a:off x="6000760" y="3500438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Скругленный прямоугольник 109"/>
          <p:cNvSpPr>
            <a:spLocks noChangeAspect="1"/>
          </p:cNvSpPr>
          <p:nvPr/>
        </p:nvSpPr>
        <p:spPr>
          <a:xfrm>
            <a:off x="5572132" y="3500438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Скругленный прямоугольник 111"/>
          <p:cNvSpPr>
            <a:spLocks noChangeAspect="1"/>
          </p:cNvSpPr>
          <p:nvPr/>
        </p:nvSpPr>
        <p:spPr>
          <a:xfrm>
            <a:off x="8143900" y="2643182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Прямоугольник 118"/>
          <p:cNvSpPr/>
          <p:nvPr/>
        </p:nvSpPr>
        <p:spPr>
          <a:xfrm>
            <a:off x="5572132" y="3286124"/>
            <a:ext cx="49244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6000760" y="3286124"/>
            <a:ext cx="46839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</a:t>
            </a:r>
            <a:endParaRPr lang="ru-RU" sz="4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6429388" y="3286124"/>
            <a:ext cx="4988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400" b="1" cap="none" spc="0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й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3" name="Прямоугольник 132"/>
          <p:cNvSpPr/>
          <p:nvPr/>
        </p:nvSpPr>
        <p:spPr>
          <a:xfrm>
            <a:off x="7286644" y="2857496"/>
            <a:ext cx="4988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4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5143504" y="3286124"/>
            <a:ext cx="4988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4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8" name="Прямоугольник 137"/>
          <p:cNvSpPr/>
          <p:nvPr/>
        </p:nvSpPr>
        <p:spPr>
          <a:xfrm>
            <a:off x="8143900" y="2428868"/>
            <a:ext cx="4635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400" b="1" cap="none" spc="0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ь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35" name="Picture 2" descr="E:\Документы\презентации Начальная школа\Разработчику презентаций\Рисунки\83.pn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4786314" y="3500438"/>
            <a:ext cx="268479" cy="357190"/>
          </a:xfrm>
          <a:prstGeom prst="rect">
            <a:avLst/>
          </a:prstGeom>
          <a:noFill/>
        </p:spPr>
      </p:pic>
      <p:sp>
        <p:nvSpPr>
          <p:cNvPr id="137" name="Прямоугольник 136"/>
          <p:cNvSpPr/>
          <p:nvPr/>
        </p:nvSpPr>
        <p:spPr>
          <a:xfrm>
            <a:off x="7929586" y="5643578"/>
            <a:ext cx="470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7</a:t>
            </a:r>
            <a:endParaRPr lang="ru-RU" sz="4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pic>
        <p:nvPicPr>
          <p:cNvPr id="140" name="Picture 6" descr="E:\Документы\Мои рисунки\обувь\figure skate.gif"/>
          <p:cNvPicPr>
            <a:picLocks noChangeAspect="1" noChangeArrowheads="1"/>
          </p:cNvPicPr>
          <p:nvPr/>
        </p:nvPicPr>
        <p:blipFill>
          <a:blip r:embed="rId16" cstate="email"/>
          <a:stretch>
            <a:fillRect/>
          </a:stretch>
        </p:blipFill>
        <p:spPr bwMode="auto">
          <a:xfrm>
            <a:off x="1071538" y="1357298"/>
            <a:ext cx="1443572" cy="1758879"/>
          </a:xfrm>
          <a:prstGeom prst="roundRect">
            <a:avLst/>
          </a:prstGeom>
          <a:noFill/>
        </p:spPr>
      </p:pic>
      <p:pic>
        <p:nvPicPr>
          <p:cNvPr id="51" name="Picture 6" descr="E:\Документы\Мои рисунки\обувь\figure skate.gif"/>
          <p:cNvPicPr>
            <a:picLocks noChangeAspect="1" noChangeArrowheads="1"/>
          </p:cNvPicPr>
          <p:nvPr/>
        </p:nvPicPr>
        <p:blipFill>
          <a:blip r:embed="rId17" cstate="email"/>
          <a:stretch>
            <a:fillRect/>
          </a:stretch>
        </p:blipFill>
        <p:spPr bwMode="auto">
          <a:xfrm>
            <a:off x="1142976" y="4786322"/>
            <a:ext cx="2363730" cy="1562620"/>
          </a:xfrm>
          <a:prstGeom prst="roundRect">
            <a:avLst/>
          </a:prstGeom>
          <a:noFill/>
        </p:spPr>
      </p:pic>
      <p:sp>
        <p:nvSpPr>
          <p:cNvPr id="125" name="Прямоугольник 124"/>
          <p:cNvSpPr/>
          <p:nvPr/>
        </p:nvSpPr>
        <p:spPr>
          <a:xfrm>
            <a:off x="714348" y="4786322"/>
            <a:ext cx="470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5</a:t>
            </a:r>
            <a:endParaRPr lang="ru-RU" sz="4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144" name="Прямоугольник 143"/>
          <p:cNvSpPr/>
          <p:nvPr/>
        </p:nvSpPr>
        <p:spPr>
          <a:xfrm>
            <a:off x="8143900" y="2000240"/>
            <a:ext cx="4635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4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9" name="Прямоугольник 128"/>
          <p:cNvSpPr/>
          <p:nvPr/>
        </p:nvSpPr>
        <p:spPr>
          <a:xfrm>
            <a:off x="2143108" y="1500174"/>
            <a:ext cx="470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ru-RU" sz="4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/>
      <p:bldP spid="62" grpId="0"/>
      <p:bldP spid="63" grpId="0" build="allAtOnce"/>
      <p:bldP spid="64" grpId="0"/>
      <p:bldP spid="65" grpId="0"/>
      <p:bldP spid="66" grpId="0"/>
      <p:bldP spid="67" grpId="0"/>
      <p:bldP spid="68" grpId="0"/>
      <p:bldP spid="70" grpId="0"/>
      <p:bldP spid="72" grpId="0"/>
      <p:bldP spid="75" grpId="0"/>
      <p:bldP spid="80" grpId="0"/>
      <p:bldP spid="82" grpId="0"/>
      <p:bldP spid="83" grpId="0"/>
      <p:bldP spid="84" grpId="0"/>
      <p:bldP spid="85" grpId="0"/>
      <p:bldP spid="102" grpId="0"/>
      <p:bldP spid="107" grpId="0"/>
      <p:bldP spid="111" grpId="0"/>
      <p:bldP spid="117" grpId="0"/>
      <p:bldP spid="118" grpId="0"/>
      <p:bldP spid="106" grpId="0"/>
      <p:bldP spid="103" grpId="0"/>
      <p:bldP spid="143" grpId="0"/>
      <p:bldP spid="86" grpId="0"/>
      <p:bldP spid="89" grpId="0"/>
      <p:bldP spid="139" grpId="0"/>
      <p:bldP spid="88" grpId="0"/>
      <p:bldP spid="136" grpId="0"/>
      <p:bldP spid="119" grpId="0"/>
      <p:bldP spid="120" grpId="0"/>
      <p:bldP spid="121" grpId="0"/>
      <p:bldP spid="133" grpId="0"/>
      <p:bldP spid="98" grpId="0"/>
      <p:bldP spid="138" grpId="0"/>
      <p:bldP spid="1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4" descr="E:\Документы\Мои рисунки\Шаблоны ppt\makedon_160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86" name="Rectangle 2"/>
          <p:cNvSpPr>
            <a:spLocks noChangeArrowheads="1"/>
          </p:cNvSpPr>
          <p:nvPr/>
        </p:nvSpPr>
        <p:spPr bwMode="auto">
          <a:xfrm>
            <a:off x="285720" y="214290"/>
            <a:ext cx="8572560" cy="635798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dirty="0"/>
          </a:p>
        </p:txBody>
      </p:sp>
      <p:pic>
        <p:nvPicPr>
          <p:cNvPr id="24" name="Picture 3" descr="E:\Документы\презентации Начальная школа\Разработчику презентаций\Рисунки\80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3504" y="2214554"/>
            <a:ext cx="236795" cy="324000"/>
          </a:xfrm>
          <a:prstGeom prst="rect">
            <a:avLst/>
          </a:prstGeom>
          <a:noFill/>
        </p:spPr>
      </p:pic>
      <p:pic>
        <p:nvPicPr>
          <p:cNvPr id="25" name="Picture 4" descr="E:\Документы\презентации Начальная школа\Разработчику презентаций\Рисунки\77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43504" y="857232"/>
            <a:ext cx="175469" cy="324000"/>
          </a:xfrm>
          <a:prstGeom prst="rect">
            <a:avLst/>
          </a:prstGeom>
          <a:noFill/>
        </p:spPr>
      </p:pic>
      <p:pic>
        <p:nvPicPr>
          <p:cNvPr id="26" name="Picture 5" descr="E:\Документы\презентации Начальная школа\Разработчику презентаций\Рисунки\78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143504" y="1357298"/>
            <a:ext cx="220488" cy="324000"/>
          </a:xfrm>
          <a:prstGeom prst="rect">
            <a:avLst/>
          </a:prstGeom>
          <a:noFill/>
        </p:spPr>
      </p:pic>
      <p:pic>
        <p:nvPicPr>
          <p:cNvPr id="27" name="Picture 6" descr="E:\Документы\презентации Начальная школа\Разработчику презентаций\Рисунки\79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143504" y="1785926"/>
            <a:ext cx="224744" cy="3240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email"/>
          <a:stretch>
            <a:fillRect/>
          </a:stretch>
        </p:blipFill>
        <p:spPr bwMode="auto">
          <a:xfrm>
            <a:off x="1928794" y="428604"/>
            <a:ext cx="2117077" cy="164138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 descr="E:\Документы\Мои рисунки\его.wmf"/>
          <p:cNvPicPr>
            <a:picLocks noChangeAspect="1" noChangeArrowheads="1"/>
          </p:cNvPicPr>
          <p:nvPr/>
        </p:nvPicPr>
        <p:blipFill>
          <a:blip r:embed="rId9" cstate="email">
            <a:lum contrast="10000"/>
          </a:blip>
          <a:stretch>
            <a:fillRect/>
          </a:stretch>
        </p:blipFill>
        <p:spPr bwMode="auto">
          <a:xfrm flipH="1">
            <a:off x="1071538" y="2500306"/>
            <a:ext cx="1928826" cy="1543061"/>
          </a:xfrm>
          <a:prstGeom prst="roundRect">
            <a:avLst/>
          </a:prstGeom>
          <a:noFill/>
        </p:spPr>
      </p:pic>
      <p:pic>
        <p:nvPicPr>
          <p:cNvPr id="51" name="Picture 6" descr="E:\Документы\Мои рисунки\обувь\figure skate.gif"/>
          <p:cNvPicPr>
            <a:picLocks noChangeAspect="1" noChangeArrowheads="1"/>
          </p:cNvPicPr>
          <p:nvPr/>
        </p:nvPicPr>
        <p:blipFill>
          <a:blip r:embed="rId10" cstate="email"/>
          <a:stretch>
            <a:fillRect/>
          </a:stretch>
        </p:blipFill>
        <p:spPr bwMode="auto">
          <a:xfrm>
            <a:off x="1500166" y="4357694"/>
            <a:ext cx="1617563" cy="1802427"/>
          </a:xfrm>
          <a:prstGeom prst="roundRect">
            <a:avLst/>
          </a:prstGeom>
          <a:noFill/>
        </p:spPr>
      </p:pic>
      <p:sp>
        <p:nvSpPr>
          <p:cNvPr id="6" name="Скругленный прямоугольник 5"/>
          <p:cNvSpPr>
            <a:spLocks noChangeAspect="1"/>
          </p:cNvSpPr>
          <p:nvPr/>
        </p:nvSpPr>
        <p:spPr>
          <a:xfrm>
            <a:off x="5857884" y="1285860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>
            <a:spLocks noChangeAspect="1"/>
          </p:cNvSpPr>
          <p:nvPr/>
        </p:nvSpPr>
        <p:spPr>
          <a:xfrm>
            <a:off x="6286512" y="1714488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>
            <a:spLocks noChangeAspect="1"/>
          </p:cNvSpPr>
          <p:nvPr/>
        </p:nvSpPr>
        <p:spPr>
          <a:xfrm>
            <a:off x="5429256" y="1285860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>
            <a:spLocks noChangeAspect="1"/>
          </p:cNvSpPr>
          <p:nvPr/>
        </p:nvSpPr>
        <p:spPr>
          <a:xfrm>
            <a:off x="7143768" y="1285860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>
            <a:spLocks noChangeAspect="1"/>
          </p:cNvSpPr>
          <p:nvPr/>
        </p:nvSpPr>
        <p:spPr>
          <a:xfrm>
            <a:off x="6715140" y="857232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>
            <a:spLocks noChangeAspect="1"/>
          </p:cNvSpPr>
          <p:nvPr/>
        </p:nvSpPr>
        <p:spPr>
          <a:xfrm>
            <a:off x="5429256" y="857232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>
            <a:spLocks noChangeAspect="1"/>
          </p:cNvSpPr>
          <p:nvPr/>
        </p:nvSpPr>
        <p:spPr>
          <a:xfrm>
            <a:off x="6286512" y="1285860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>
            <a:spLocks noChangeAspect="1"/>
          </p:cNvSpPr>
          <p:nvPr/>
        </p:nvSpPr>
        <p:spPr>
          <a:xfrm>
            <a:off x="6715140" y="1285860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>
            <a:spLocks noChangeAspect="1"/>
          </p:cNvSpPr>
          <p:nvPr/>
        </p:nvSpPr>
        <p:spPr>
          <a:xfrm>
            <a:off x="6286512" y="857232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>
            <a:spLocks noChangeAspect="1"/>
          </p:cNvSpPr>
          <p:nvPr/>
        </p:nvSpPr>
        <p:spPr>
          <a:xfrm>
            <a:off x="5429256" y="1714488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Скругленный прямоугольник 17"/>
          <p:cNvSpPr>
            <a:spLocks noChangeAspect="1"/>
          </p:cNvSpPr>
          <p:nvPr/>
        </p:nvSpPr>
        <p:spPr>
          <a:xfrm>
            <a:off x="7143768" y="1714488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>
            <a:spLocks noChangeAspect="1"/>
          </p:cNvSpPr>
          <p:nvPr/>
        </p:nvSpPr>
        <p:spPr>
          <a:xfrm>
            <a:off x="5857884" y="1714488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>
            <a:spLocks noChangeAspect="1"/>
          </p:cNvSpPr>
          <p:nvPr/>
        </p:nvSpPr>
        <p:spPr>
          <a:xfrm>
            <a:off x="6715140" y="1714488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Скругленный прямоугольник 20"/>
          <p:cNvSpPr>
            <a:spLocks noChangeAspect="1"/>
          </p:cNvSpPr>
          <p:nvPr/>
        </p:nvSpPr>
        <p:spPr>
          <a:xfrm>
            <a:off x="5857884" y="857232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Скругленный прямоугольник 21"/>
          <p:cNvSpPr>
            <a:spLocks noChangeAspect="1"/>
          </p:cNvSpPr>
          <p:nvPr/>
        </p:nvSpPr>
        <p:spPr>
          <a:xfrm>
            <a:off x="7143768" y="857232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>
            <a:spLocks noChangeAspect="1"/>
          </p:cNvSpPr>
          <p:nvPr/>
        </p:nvSpPr>
        <p:spPr>
          <a:xfrm>
            <a:off x="5857884" y="2571744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>
            <a:spLocks noChangeAspect="1"/>
          </p:cNvSpPr>
          <p:nvPr/>
        </p:nvSpPr>
        <p:spPr>
          <a:xfrm>
            <a:off x="5429256" y="2571744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>
            <a:spLocks noChangeAspect="1"/>
          </p:cNvSpPr>
          <p:nvPr/>
        </p:nvSpPr>
        <p:spPr>
          <a:xfrm>
            <a:off x="7143768" y="2571744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>
            <a:spLocks noChangeAspect="1"/>
          </p:cNvSpPr>
          <p:nvPr/>
        </p:nvSpPr>
        <p:spPr>
          <a:xfrm>
            <a:off x="6715140" y="2143116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>
            <a:spLocks noChangeAspect="1"/>
          </p:cNvSpPr>
          <p:nvPr/>
        </p:nvSpPr>
        <p:spPr>
          <a:xfrm>
            <a:off x="5429256" y="2143116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>
            <a:spLocks noChangeAspect="1"/>
          </p:cNvSpPr>
          <p:nvPr/>
        </p:nvSpPr>
        <p:spPr>
          <a:xfrm>
            <a:off x="6286512" y="2571744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ый прямоугольник 36"/>
          <p:cNvSpPr>
            <a:spLocks noChangeAspect="1"/>
          </p:cNvSpPr>
          <p:nvPr/>
        </p:nvSpPr>
        <p:spPr>
          <a:xfrm>
            <a:off x="6715140" y="2571744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>
            <a:spLocks noChangeAspect="1"/>
          </p:cNvSpPr>
          <p:nvPr/>
        </p:nvSpPr>
        <p:spPr>
          <a:xfrm>
            <a:off x="6286512" y="2143116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>
            <a:spLocks noChangeAspect="1"/>
          </p:cNvSpPr>
          <p:nvPr/>
        </p:nvSpPr>
        <p:spPr>
          <a:xfrm>
            <a:off x="5857884" y="2143116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Скругленный прямоугольник 43"/>
          <p:cNvSpPr>
            <a:spLocks noChangeAspect="1"/>
          </p:cNvSpPr>
          <p:nvPr/>
        </p:nvSpPr>
        <p:spPr>
          <a:xfrm>
            <a:off x="7143768" y="2143116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6" name="Picture 8" descr="E:\Документы\презентации Начальная школа\Разработчику презентаций\Рисунки\81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5143504" y="2643182"/>
            <a:ext cx="223326" cy="324000"/>
          </a:xfrm>
          <a:prstGeom prst="rect">
            <a:avLst/>
          </a:prstGeom>
          <a:noFill/>
        </p:spPr>
      </p:pic>
      <p:pic>
        <p:nvPicPr>
          <p:cNvPr id="2057" name="Picture 9" descr="E:\Документы\презентации Начальная школа\Разработчику презентаций\Рисунки\82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5143504" y="3071810"/>
            <a:ext cx="227226" cy="324000"/>
          </a:xfrm>
          <a:prstGeom prst="rect">
            <a:avLst/>
          </a:prstGeom>
          <a:noFill/>
        </p:spPr>
      </p:pic>
      <p:sp>
        <p:nvSpPr>
          <p:cNvPr id="59" name="Прямоугольник 58"/>
          <p:cNvSpPr/>
          <p:nvPr/>
        </p:nvSpPr>
        <p:spPr>
          <a:xfrm>
            <a:off x="7072330" y="642918"/>
            <a:ext cx="576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5857884" y="642918"/>
            <a:ext cx="50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endParaRPr lang="ru-RU" sz="4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6715140" y="642918"/>
            <a:ext cx="48763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endParaRPr lang="ru-RU" sz="4400" b="1" cap="none" spc="0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6286512" y="642918"/>
            <a:ext cx="48442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5429256" y="642918"/>
            <a:ext cx="58702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4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857884" y="1071546"/>
            <a:ext cx="48763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6286512" y="1071546"/>
            <a:ext cx="48763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6715140" y="1071546"/>
            <a:ext cx="48763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endParaRPr lang="ru-RU" sz="4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7072330" y="1071546"/>
            <a:ext cx="51328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5429256" y="1071546"/>
            <a:ext cx="38504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5857884" y="1500174"/>
            <a:ext cx="46839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</a:t>
            </a:r>
            <a:endParaRPr lang="ru-RU" sz="4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7143768" y="1500174"/>
            <a:ext cx="48122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5286380" y="1500174"/>
            <a:ext cx="72989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6715140" y="1500174"/>
            <a:ext cx="4635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4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6215074" y="1500174"/>
            <a:ext cx="49244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5786446" y="2357430"/>
            <a:ext cx="584720" cy="7858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6643702" y="2357430"/>
            <a:ext cx="46839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6715140" y="1928802"/>
            <a:ext cx="48763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endParaRPr lang="ru-RU" sz="4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5429256" y="1928802"/>
            <a:ext cx="42511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7143768" y="1928802"/>
            <a:ext cx="51328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4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5857884" y="1928802"/>
            <a:ext cx="4635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  <a:endParaRPr lang="ru-RU" sz="4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6286512" y="1928802"/>
            <a:ext cx="4635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6286512" y="2357430"/>
            <a:ext cx="40427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5429256" y="2357430"/>
            <a:ext cx="4635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</a:t>
            </a:r>
            <a:endParaRPr lang="ru-RU" sz="4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7072330" y="2357430"/>
            <a:ext cx="64294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61" name="Picture 13" descr="E:\Документы\Мои рисунки\Животные\56.jpg"/>
          <p:cNvPicPr>
            <a:picLocks noChangeAspect="1" noChangeArrowheads="1"/>
          </p:cNvPicPr>
          <p:nvPr/>
        </p:nvPicPr>
        <p:blipFill>
          <a:blip r:embed="rId13" cstate="email"/>
          <a:stretch>
            <a:fillRect/>
          </a:stretch>
        </p:blipFill>
        <p:spPr bwMode="auto">
          <a:xfrm>
            <a:off x="3286116" y="3071810"/>
            <a:ext cx="1749585" cy="1143007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2062" name="Picture 14" descr="E:\Документы\Мои рисунки\Животные\пао.jpg"/>
          <p:cNvPicPr>
            <a:picLocks noChangeAspect="1" noChangeArrowheads="1"/>
          </p:cNvPicPr>
          <p:nvPr/>
        </p:nvPicPr>
        <p:blipFill>
          <a:blip r:embed="rId14" cstate="email"/>
          <a:stretch>
            <a:fillRect/>
          </a:stretch>
        </p:blipFill>
        <p:spPr bwMode="auto">
          <a:xfrm>
            <a:off x="6858016" y="4000504"/>
            <a:ext cx="1712100" cy="1540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3" name="Picture 15" descr="E:\Документы\Мои рисунки\Животные\ре.jpg"/>
          <p:cNvPicPr>
            <a:picLocks noChangeAspect="1" noChangeArrowheads="1"/>
          </p:cNvPicPr>
          <p:nvPr/>
        </p:nvPicPr>
        <p:blipFill>
          <a:blip r:embed="rId15" cstate="email">
            <a:lum contrast="20000"/>
          </a:blip>
          <a:stretch>
            <a:fillRect/>
          </a:stretch>
        </p:blipFill>
        <p:spPr bwMode="auto">
          <a:xfrm flipH="1">
            <a:off x="4143372" y="4214818"/>
            <a:ext cx="2214546" cy="2071702"/>
          </a:xfrm>
          <a:prstGeom prst="roundRect">
            <a:avLst/>
          </a:prstGeom>
          <a:noFill/>
          <a:ln>
            <a:noFill/>
          </a:ln>
        </p:spPr>
      </p:pic>
      <p:sp>
        <p:nvSpPr>
          <p:cNvPr id="125" name="Прямоугольник 124"/>
          <p:cNvSpPr/>
          <p:nvPr/>
        </p:nvSpPr>
        <p:spPr>
          <a:xfrm>
            <a:off x="3643306" y="4643446"/>
            <a:ext cx="470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5</a:t>
            </a:r>
            <a:endParaRPr lang="ru-RU" sz="4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1357290" y="857232"/>
            <a:ext cx="470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1</a:t>
            </a:r>
            <a:endParaRPr lang="ru-RU" sz="4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571472" y="2500306"/>
            <a:ext cx="470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ru-RU" sz="4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928662" y="4500570"/>
            <a:ext cx="470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4</a:t>
            </a:r>
            <a:endParaRPr lang="ru-RU" sz="4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129" name="Прямоугольник 128"/>
          <p:cNvSpPr/>
          <p:nvPr/>
        </p:nvSpPr>
        <p:spPr>
          <a:xfrm>
            <a:off x="3286116" y="2571744"/>
            <a:ext cx="470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ru-RU" sz="4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130" name="Прямоугольник 129"/>
          <p:cNvSpPr/>
          <p:nvPr/>
        </p:nvSpPr>
        <p:spPr>
          <a:xfrm>
            <a:off x="6715140" y="5072074"/>
            <a:ext cx="470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6</a:t>
            </a:r>
            <a:endParaRPr lang="ru-RU" sz="4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88" name="Скругленный прямоугольник 87"/>
          <p:cNvSpPr>
            <a:spLocks noChangeAspect="1"/>
          </p:cNvSpPr>
          <p:nvPr/>
        </p:nvSpPr>
        <p:spPr>
          <a:xfrm>
            <a:off x="6715140" y="3000372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Скругленный прямоугольник 88"/>
          <p:cNvSpPr>
            <a:spLocks noChangeAspect="1"/>
          </p:cNvSpPr>
          <p:nvPr/>
        </p:nvSpPr>
        <p:spPr>
          <a:xfrm>
            <a:off x="6286512" y="3000372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Скругленный прямоугольник 90"/>
          <p:cNvSpPr>
            <a:spLocks noChangeAspect="1"/>
          </p:cNvSpPr>
          <p:nvPr/>
        </p:nvSpPr>
        <p:spPr>
          <a:xfrm>
            <a:off x="5857884" y="3000372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Скругленный прямоугольник 93"/>
          <p:cNvSpPr>
            <a:spLocks noChangeAspect="1"/>
          </p:cNvSpPr>
          <p:nvPr/>
        </p:nvSpPr>
        <p:spPr>
          <a:xfrm>
            <a:off x="5429256" y="3000372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рямоугольник 95"/>
          <p:cNvSpPr/>
          <p:nvPr/>
        </p:nvSpPr>
        <p:spPr>
          <a:xfrm>
            <a:off x="6715140" y="2786058"/>
            <a:ext cx="4635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6215074" y="2786058"/>
            <a:ext cx="58702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ы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5857884" y="2786058"/>
            <a:ext cx="46358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5429256" y="2786058"/>
            <a:ext cx="4635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</a:t>
            </a:r>
            <a:endParaRPr lang="ru-RU" sz="4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/>
      <p:bldP spid="62" grpId="0"/>
      <p:bldP spid="63" grpId="0" build="allAtOnce"/>
      <p:bldP spid="64" grpId="0"/>
      <p:bldP spid="65" grpId="0"/>
      <p:bldP spid="66" grpId="0"/>
      <p:bldP spid="67" grpId="0"/>
      <p:bldP spid="68" grpId="0"/>
      <p:bldP spid="70" grpId="0"/>
      <p:bldP spid="72" grpId="0"/>
      <p:bldP spid="74" grpId="0"/>
      <p:bldP spid="75" grpId="0"/>
      <p:bldP spid="77" grpId="0"/>
      <p:bldP spid="78" grpId="0"/>
      <p:bldP spid="79" grpId="0"/>
      <p:bldP spid="80" grpId="0"/>
      <p:bldP spid="82" grpId="0"/>
      <p:bldP spid="83" grpId="0"/>
      <p:bldP spid="84" grpId="0"/>
      <p:bldP spid="85" grpId="0"/>
      <p:bldP spid="9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4" descr="E:\Документы\Мои рисунки\Шаблоны ppt\makedon_160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101" name="Rectangle 2"/>
          <p:cNvSpPr>
            <a:spLocks noChangeArrowheads="1"/>
          </p:cNvSpPr>
          <p:nvPr/>
        </p:nvSpPr>
        <p:spPr bwMode="auto">
          <a:xfrm>
            <a:off x="285720" y="214290"/>
            <a:ext cx="8572560" cy="635798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dirty="0"/>
          </a:p>
        </p:txBody>
      </p:sp>
      <p:pic>
        <p:nvPicPr>
          <p:cNvPr id="24" name="Picture 3" descr="E:\Документы\презентации Начальная школа\Разработчику презентаций\Рисунки\80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40364" y="1302213"/>
            <a:ext cx="236795" cy="324000"/>
          </a:xfrm>
          <a:prstGeom prst="rect">
            <a:avLst/>
          </a:prstGeom>
          <a:noFill/>
        </p:spPr>
      </p:pic>
      <p:pic>
        <p:nvPicPr>
          <p:cNvPr id="25" name="Picture 4" descr="E:\Документы\презентации Начальная школа\Разработчику презентаций\Рисунки\77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25918" y="2159469"/>
            <a:ext cx="175469" cy="324000"/>
          </a:xfrm>
          <a:prstGeom prst="rect">
            <a:avLst/>
          </a:prstGeom>
          <a:noFill/>
        </p:spPr>
      </p:pic>
      <p:pic>
        <p:nvPicPr>
          <p:cNvPr id="26" name="Picture 5" descr="E:\Документы\презентации Начальная школа\Разработчику презентаций\Рисунки\78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357950" y="2143116"/>
            <a:ext cx="220488" cy="324000"/>
          </a:xfrm>
          <a:prstGeom prst="rect">
            <a:avLst/>
          </a:prstGeom>
          <a:noFill/>
        </p:spPr>
      </p:pic>
      <p:pic>
        <p:nvPicPr>
          <p:cNvPr id="27" name="Picture 6" descr="E:\Документы\презентации Начальная школа\Разработчику презентаций\Рисунки\79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786578" y="1714488"/>
            <a:ext cx="224744" cy="3240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email"/>
          <a:stretch>
            <a:fillRect/>
          </a:stretch>
        </p:blipFill>
        <p:spPr bwMode="auto">
          <a:xfrm>
            <a:off x="1643042" y="785794"/>
            <a:ext cx="1617011" cy="108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 descr="E:\Документы\Мои рисунки\его.wmf"/>
          <p:cNvPicPr>
            <a:picLocks noChangeAspect="1" noChangeArrowheads="1"/>
          </p:cNvPicPr>
          <p:nvPr/>
        </p:nvPicPr>
        <p:blipFill>
          <a:blip r:embed="rId9" cstate="email">
            <a:lum contrast="10000"/>
          </a:blip>
          <a:stretch>
            <a:fillRect/>
          </a:stretch>
        </p:blipFill>
        <p:spPr bwMode="auto">
          <a:xfrm flipH="1">
            <a:off x="1214414" y="2071678"/>
            <a:ext cx="1875840" cy="1408323"/>
          </a:xfrm>
          <a:prstGeom prst="roundRect">
            <a:avLst/>
          </a:prstGeom>
          <a:noFill/>
        </p:spPr>
      </p:pic>
      <p:pic>
        <p:nvPicPr>
          <p:cNvPr id="51" name="Picture 6" descr="E:\Документы\Мои рисунки\обувь\figure skate.gif"/>
          <p:cNvPicPr>
            <a:picLocks noChangeAspect="1" noChangeArrowheads="1"/>
          </p:cNvPicPr>
          <p:nvPr/>
        </p:nvPicPr>
        <p:blipFill>
          <a:blip r:embed="rId10" cstate="email"/>
          <a:stretch>
            <a:fillRect/>
          </a:stretch>
        </p:blipFill>
        <p:spPr bwMode="auto">
          <a:xfrm>
            <a:off x="1142976" y="4572008"/>
            <a:ext cx="1571636" cy="1469535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>
            <a:spLocks noChangeAspect="1"/>
          </p:cNvSpPr>
          <p:nvPr/>
        </p:nvSpPr>
        <p:spPr>
          <a:xfrm>
            <a:off x="6283108" y="2945287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7" name="Скругленный прямоугольник 6"/>
          <p:cNvSpPr>
            <a:spLocks noChangeAspect="1"/>
          </p:cNvSpPr>
          <p:nvPr/>
        </p:nvSpPr>
        <p:spPr>
          <a:xfrm>
            <a:off x="7997620" y="3373915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8" name="Скругленный прямоугольник 7"/>
          <p:cNvSpPr>
            <a:spLocks noChangeAspect="1"/>
          </p:cNvSpPr>
          <p:nvPr/>
        </p:nvSpPr>
        <p:spPr>
          <a:xfrm>
            <a:off x="6711736" y="3373915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" name="Скругленный прямоугольник 9"/>
          <p:cNvSpPr>
            <a:spLocks noChangeAspect="1"/>
          </p:cNvSpPr>
          <p:nvPr/>
        </p:nvSpPr>
        <p:spPr>
          <a:xfrm>
            <a:off x="5854480" y="2945287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1" name="Скругленный прямоугольник 10"/>
          <p:cNvSpPr>
            <a:spLocks noChangeAspect="1"/>
          </p:cNvSpPr>
          <p:nvPr/>
        </p:nvSpPr>
        <p:spPr>
          <a:xfrm>
            <a:off x="7568992" y="2945287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2" name="Скругленный прямоугольник 11"/>
          <p:cNvSpPr>
            <a:spLocks noChangeAspect="1"/>
          </p:cNvSpPr>
          <p:nvPr/>
        </p:nvSpPr>
        <p:spPr>
          <a:xfrm>
            <a:off x="7140364" y="2516659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3" name="Скругленный прямоугольник 12"/>
          <p:cNvSpPr>
            <a:spLocks noChangeAspect="1"/>
          </p:cNvSpPr>
          <p:nvPr/>
        </p:nvSpPr>
        <p:spPr>
          <a:xfrm>
            <a:off x="5854480" y="2516659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4" name="Скругленный прямоугольник 13"/>
          <p:cNvSpPr>
            <a:spLocks noChangeAspect="1"/>
          </p:cNvSpPr>
          <p:nvPr/>
        </p:nvSpPr>
        <p:spPr>
          <a:xfrm>
            <a:off x="6711736" y="2945287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5" name="Скругленный прямоугольник 14"/>
          <p:cNvSpPr>
            <a:spLocks noChangeAspect="1"/>
          </p:cNvSpPr>
          <p:nvPr/>
        </p:nvSpPr>
        <p:spPr>
          <a:xfrm>
            <a:off x="7140364" y="2945287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6" name="Скругленный прямоугольник 15"/>
          <p:cNvSpPr>
            <a:spLocks noChangeAspect="1"/>
          </p:cNvSpPr>
          <p:nvPr/>
        </p:nvSpPr>
        <p:spPr>
          <a:xfrm>
            <a:off x="6711736" y="2516659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7" name="Скругленный прямоугольник 16"/>
          <p:cNvSpPr>
            <a:spLocks noChangeAspect="1"/>
          </p:cNvSpPr>
          <p:nvPr/>
        </p:nvSpPr>
        <p:spPr>
          <a:xfrm>
            <a:off x="5854480" y="3373915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Скругленный прямоугольник 17"/>
          <p:cNvSpPr>
            <a:spLocks noChangeAspect="1"/>
          </p:cNvSpPr>
          <p:nvPr/>
        </p:nvSpPr>
        <p:spPr>
          <a:xfrm>
            <a:off x="7568992" y="3373915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9" name="Скругленный прямоугольник 18"/>
          <p:cNvSpPr>
            <a:spLocks noChangeAspect="1"/>
          </p:cNvSpPr>
          <p:nvPr/>
        </p:nvSpPr>
        <p:spPr>
          <a:xfrm>
            <a:off x="6283108" y="3373915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0" name="Скругленный прямоугольник 19"/>
          <p:cNvSpPr>
            <a:spLocks noChangeAspect="1"/>
          </p:cNvSpPr>
          <p:nvPr/>
        </p:nvSpPr>
        <p:spPr>
          <a:xfrm>
            <a:off x="7140364" y="3373915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Скругленный прямоугольник 20"/>
          <p:cNvSpPr>
            <a:spLocks noChangeAspect="1"/>
          </p:cNvSpPr>
          <p:nvPr/>
        </p:nvSpPr>
        <p:spPr>
          <a:xfrm>
            <a:off x="6283108" y="2516659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Скругленный прямоугольник 21"/>
          <p:cNvSpPr>
            <a:spLocks noChangeAspect="1"/>
          </p:cNvSpPr>
          <p:nvPr/>
        </p:nvSpPr>
        <p:spPr>
          <a:xfrm>
            <a:off x="7568992" y="2516659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3" name="Скругленный прямоугольник 22"/>
          <p:cNvSpPr>
            <a:spLocks noChangeAspect="1"/>
          </p:cNvSpPr>
          <p:nvPr/>
        </p:nvSpPr>
        <p:spPr>
          <a:xfrm>
            <a:off x="7997620" y="2945287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8" name="Скругленный прямоугольник 27"/>
          <p:cNvSpPr>
            <a:spLocks noChangeAspect="1"/>
          </p:cNvSpPr>
          <p:nvPr/>
        </p:nvSpPr>
        <p:spPr>
          <a:xfrm>
            <a:off x="6283108" y="4231171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9" name="Скругленный прямоугольник 28"/>
          <p:cNvSpPr>
            <a:spLocks noChangeAspect="1"/>
          </p:cNvSpPr>
          <p:nvPr/>
        </p:nvSpPr>
        <p:spPr>
          <a:xfrm>
            <a:off x="6715140" y="4643446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31" name="Скругленный прямоугольник 30"/>
          <p:cNvSpPr>
            <a:spLocks noChangeAspect="1"/>
          </p:cNvSpPr>
          <p:nvPr/>
        </p:nvSpPr>
        <p:spPr>
          <a:xfrm>
            <a:off x="7143768" y="5072074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32" name="Скругленный прямоугольник 31"/>
          <p:cNvSpPr>
            <a:spLocks noChangeAspect="1"/>
          </p:cNvSpPr>
          <p:nvPr/>
        </p:nvSpPr>
        <p:spPr>
          <a:xfrm>
            <a:off x="5854480" y="4231171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33" name="Скругленный прямоугольник 32"/>
          <p:cNvSpPr>
            <a:spLocks noChangeAspect="1"/>
          </p:cNvSpPr>
          <p:nvPr/>
        </p:nvSpPr>
        <p:spPr>
          <a:xfrm>
            <a:off x="7568992" y="4231171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34" name="Скругленный прямоугольник 33"/>
          <p:cNvSpPr>
            <a:spLocks noChangeAspect="1"/>
          </p:cNvSpPr>
          <p:nvPr/>
        </p:nvSpPr>
        <p:spPr>
          <a:xfrm>
            <a:off x="7140364" y="3802543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35" name="Скругленный прямоугольник 34"/>
          <p:cNvSpPr>
            <a:spLocks noChangeAspect="1"/>
          </p:cNvSpPr>
          <p:nvPr/>
        </p:nvSpPr>
        <p:spPr>
          <a:xfrm>
            <a:off x="5854480" y="3802543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36" name="Скругленный прямоугольник 35"/>
          <p:cNvSpPr>
            <a:spLocks noChangeAspect="1"/>
          </p:cNvSpPr>
          <p:nvPr/>
        </p:nvSpPr>
        <p:spPr>
          <a:xfrm>
            <a:off x="6711736" y="4231171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37" name="Скругленный прямоугольник 36"/>
          <p:cNvSpPr>
            <a:spLocks noChangeAspect="1"/>
          </p:cNvSpPr>
          <p:nvPr/>
        </p:nvSpPr>
        <p:spPr>
          <a:xfrm>
            <a:off x="7140364" y="4231171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38" name="Скругленный прямоугольник 37"/>
          <p:cNvSpPr>
            <a:spLocks noChangeAspect="1"/>
          </p:cNvSpPr>
          <p:nvPr/>
        </p:nvSpPr>
        <p:spPr>
          <a:xfrm>
            <a:off x="6711736" y="3802543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3" name="Скругленный прямоугольник 42"/>
          <p:cNvSpPr>
            <a:spLocks noChangeAspect="1"/>
          </p:cNvSpPr>
          <p:nvPr/>
        </p:nvSpPr>
        <p:spPr>
          <a:xfrm>
            <a:off x="6283108" y="3802543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Скругленный прямоугольник 43"/>
          <p:cNvSpPr>
            <a:spLocks noChangeAspect="1"/>
          </p:cNvSpPr>
          <p:nvPr/>
        </p:nvSpPr>
        <p:spPr>
          <a:xfrm>
            <a:off x="7568992" y="3802543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pic>
        <p:nvPicPr>
          <p:cNvPr id="2056" name="Picture 8" descr="E:\Документы\презентации Начальная школа\Разработчику презентаций\Рисунки\81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643834" y="2143116"/>
            <a:ext cx="223326" cy="324000"/>
          </a:xfrm>
          <a:prstGeom prst="rect">
            <a:avLst/>
          </a:prstGeom>
          <a:noFill/>
        </p:spPr>
      </p:pic>
      <p:pic>
        <p:nvPicPr>
          <p:cNvPr id="2057" name="Picture 9" descr="E:\Документы\презентации Начальная школа\Разработчику презентаций\Рисунки\82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8072462" y="428628"/>
            <a:ext cx="227226" cy="324000"/>
          </a:xfrm>
          <a:prstGeom prst="rect">
            <a:avLst/>
          </a:prstGeom>
          <a:noFill/>
        </p:spPr>
      </p:pic>
      <p:sp>
        <p:nvSpPr>
          <p:cNvPr id="59" name="Прямоугольник 58"/>
          <p:cNvSpPr/>
          <p:nvPr/>
        </p:nvSpPr>
        <p:spPr>
          <a:xfrm>
            <a:off x="7497554" y="2302345"/>
            <a:ext cx="576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endParaRPr lang="ru-RU" sz="40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6286512" y="2285992"/>
            <a:ext cx="50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</a:t>
            </a:r>
            <a:endParaRPr lang="ru-RU" sz="40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7140364" y="2302345"/>
            <a:ext cx="4603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err="1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</a:t>
            </a:r>
            <a:endParaRPr lang="ru-RU" sz="4000" b="1" cap="none" spc="0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6715140" y="2285992"/>
            <a:ext cx="48442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endParaRPr lang="ru-RU" sz="40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5854480" y="2302345"/>
            <a:ext cx="4603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0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endParaRPr lang="ru-RU" sz="40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6283108" y="2730973"/>
            <a:ext cx="4603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endParaRPr lang="ru-RU" sz="40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6711736" y="2730973"/>
            <a:ext cx="4603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</a:t>
            </a:r>
            <a:endParaRPr lang="ru-RU" sz="40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7140364" y="2730973"/>
            <a:ext cx="40427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</a:t>
            </a:r>
            <a:endParaRPr lang="ru-RU" sz="40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7568992" y="2730973"/>
            <a:ext cx="43794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</a:t>
            </a:r>
            <a:endParaRPr lang="ru-RU" sz="40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5854480" y="2730973"/>
            <a:ext cx="3658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0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</a:t>
            </a:r>
            <a:endParaRPr lang="ru-RU" sz="40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7997620" y="2730973"/>
            <a:ext cx="4603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endParaRPr lang="ru-RU" sz="40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6283108" y="3159601"/>
            <a:ext cx="4603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</a:t>
            </a:r>
            <a:endParaRPr lang="ru-RU" sz="40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7568992" y="3159601"/>
            <a:ext cx="4603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endParaRPr lang="ru-RU" sz="40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5711604" y="3159601"/>
            <a:ext cx="72989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</a:t>
            </a:r>
            <a:endParaRPr lang="ru-RU" sz="40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7140364" y="3159601"/>
            <a:ext cx="4603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0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endParaRPr lang="ru-RU" sz="40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6711736" y="3159601"/>
            <a:ext cx="43794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</a:t>
            </a:r>
            <a:endParaRPr lang="ru-RU" sz="40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6211670" y="4016857"/>
            <a:ext cx="58472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</a:t>
            </a:r>
            <a:endParaRPr lang="ru-RU" sz="40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7140364" y="4016857"/>
            <a:ext cx="4427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</a:t>
            </a:r>
            <a:endParaRPr lang="ru-RU" sz="40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7068926" y="3588229"/>
            <a:ext cx="53091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</a:t>
            </a:r>
            <a:endParaRPr lang="ru-RU" sz="40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8001024" y="3143248"/>
            <a:ext cx="4603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</a:t>
            </a:r>
            <a:endParaRPr lang="ru-RU" sz="40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5854480" y="3588229"/>
            <a:ext cx="4603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</a:t>
            </a:r>
            <a:endParaRPr lang="ru-RU" sz="40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7500958" y="3571876"/>
            <a:ext cx="59022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000" b="1" cap="none" spc="0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щ</a:t>
            </a:r>
            <a:endParaRPr lang="ru-RU" sz="40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6283108" y="3588229"/>
            <a:ext cx="4603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endParaRPr lang="ru-RU" sz="40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6715140" y="3571876"/>
            <a:ext cx="4603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endParaRPr lang="ru-RU" sz="40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6711736" y="4016857"/>
            <a:ext cx="43794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</a:t>
            </a:r>
            <a:endParaRPr lang="ru-RU" sz="40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6715140" y="4429132"/>
            <a:ext cx="43794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ь</a:t>
            </a:r>
            <a:endParaRPr lang="ru-RU" sz="40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5854480" y="4016857"/>
            <a:ext cx="4427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</a:t>
            </a:r>
            <a:endParaRPr lang="ru-RU" sz="40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7572396" y="4000504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</a:t>
            </a:r>
            <a:endParaRPr lang="ru-RU" sz="40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61" name="Picture 13" descr="E:\Документы\Мои рисунки\Животные\56.jpg"/>
          <p:cNvPicPr>
            <a:picLocks noChangeAspect="1" noChangeArrowheads="1"/>
          </p:cNvPicPr>
          <p:nvPr/>
        </p:nvPicPr>
        <p:blipFill>
          <a:blip r:embed="rId13" cstate="email">
            <a:lum contrast="10000"/>
          </a:blip>
          <a:stretch>
            <a:fillRect/>
          </a:stretch>
        </p:blipFill>
        <p:spPr bwMode="auto">
          <a:xfrm>
            <a:off x="3214678" y="3143248"/>
            <a:ext cx="2183272" cy="1714511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2062" name="Picture 14" descr="E:\Документы\Мои рисунки\Животные\пао.jpg"/>
          <p:cNvPicPr>
            <a:picLocks noChangeAspect="1" noChangeArrowheads="1"/>
          </p:cNvPicPr>
          <p:nvPr/>
        </p:nvPicPr>
        <p:blipFill>
          <a:blip r:embed="rId14" cstate="email"/>
          <a:stretch>
            <a:fillRect/>
          </a:stretch>
        </p:blipFill>
        <p:spPr bwMode="auto">
          <a:xfrm>
            <a:off x="3000364" y="4786322"/>
            <a:ext cx="1540088" cy="1606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3" name="Picture 15" descr="E:\Документы\Мои рисунки\Животные\ре.jpg"/>
          <p:cNvPicPr>
            <a:picLocks noChangeAspect="1" noChangeArrowheads="1"/>
          </p:cNvPicPr>
          <p:nvPr/>
        </p:nvPicPr>
        <p:blipFill>
          <a:blip r:embed="rId15" cstate="email"/>
          <a:stretch>
            <a:fillRect/>
          </a:stretch>
        </p:blipFill>
        <p:spPr bwMode="auto">
          <a:xfrm rot="936268">
            <a:off x="3992202" y="1055908"/>
            <a:ext cx="1719337" cy="1767364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Прямоугольник 124"/>
          <p:cNvSpPr/>
          <p:nvPr/>
        </p:nvSpPr>
        <p:spPr>
          <a:xfrm>
            <a:off x="4429124" y="2857496"/>
            <a:ext cx="470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5</a:t>
            </a:r>
            <a:endParaRPr lang="ru-RU" sz="4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3286116" y="642918"/>
            <a:ext cx="470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1</a:t>
            </a:r>
            <a:endParaRPr lang="ru-RU" sz="4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714348" y="1714488"/>
            <a:ext cx="470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ru-RU" sz="4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857224" y="3929066"/>
            <a:ext cx="470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4</a:t>
            </a:r>
            <a:endParaRPr lang="ru-RU" sz="4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129" name="Прямоугольник 128"/>
          <p:cNvSpPr/>
          <p:nvPr/>
        </p:nvSpPr>
        <p:spPr>
          <a:xfrm>
            <a:off x="4071934" y="928670"/>
            <a:ext cx="470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ru-RU" sz="4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130" name="Прямоугольник 129"/>
          <p:cNvSpPr/>
          <p:nvPr/>
        </p:nvSpPr>
        <p:spPr>
          <a:xfrm>
            <a:off x="4643438" y="5143512"/>
            <a:ext cx="470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6</a:t>
            </a:r>
            <a:endParaRPr lang="ru-RU" sz="4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86" name="Скругленный прямоугольник 85"/>
          <p:cNvSpPr>
            <a:spLocks noChangeAspect="1"/>
          </p:cNvSpPr>
          <p:nvPr/>
        </p:nvSpPr>
        <p:spPr>
          <a:xfrm>
            <a:off x="7997620" y="2516659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87" name="Прямоугольник 86"/>
          <p:cNvSpPr/>
          <p:nvPr/>
        </p:nvSpPr>
        <p:spPr>
          <a:xfrm>
            <a:off x="7926182" y="2302345"/>
            <a:ext cx="576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40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8" name="Скругленный прямоугольник 87"/>
          <p:cNvSpPr>
            <a:spLocks noChangeAspect="1"/>
          </p:cNvSpPr>
          <p:nvPr/>
        </p:nvSpPr>
        <p:spPr>
          <a:xfrm>
            <a:off x="7140364" y="4659799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89" name="Скругленный прямоугольник 88"/>
          <p:cNvSpPr>
            <a:spLocks noChangeAspect="1"/>
          </p:cNvSpPr>
          <p:nvPr/>
        </p:nvSpPr>
        <p:spPr>
          <a:xfrm>
            <a:off x="7140364" y="2088031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91" name="Скругленный прямоугольник 90"/>
          <p:cNvSpPr>
            <a:spLocks noChangeAspect="1"/>
          </p:cNvSpPr>
          <p:nvPr/>
        </p:nvSpPr>
        <p:spPr>
          <a:xfrm>
            <a:off x="7140364" y="1659403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94" name="Скругленный прямоугольник 93"/>
          <p:cNvSpPr>
            <a:spLocks noChangeAspect="1"/>
          </p:cNvSpPr>
          <p:nvPr/>
        </p:nvSpPr>
        <p:spPr>
          <a:xfrm>
            <a:off x="5854480" y="4659799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96" name="Прямоугольник 95"/>
          <p:cNvSpPr/>
          <p:nvPr/>
        </p:nvSpPr>
        <p:spPr>
          <a:xfrm>
            <a:off x="7140364" y="4445485"/>
            <a:ext cx="45397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</a:t>
            </a:r>
            <a:endParaRPr lang="ru-RU" sz="40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7140364" y="1873717"/>
            <a:ext cx="43794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  <a:endParaRPr lang="ru-RU" sz="40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7140364" y="1445089"/>
            <a:ext cx="4635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</a:t>
            </a:r>
            <a:endParaRPr lang="ru-RU" sz="40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5854480" y="4445485"/>
            <a:ext cx="4732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</a:t>
            </a:r>
            <a:endParaRPr lang="ru-RU" sz="40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3" name="Скругленный прямоугольник 102"/>
          <p:cNvSpPr>
            <a:spLocks noChangeAspect="1"/>
          </p:cNvSpPr>
          <p:nvPr/>
        </p:nvSpPr>
        <p:spPr>
          <a:xfrm>
            <a:off x="7997620" y="1230775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4" name="Скругленный прямоугольник 103"/>
          <p:cNvSpPr>
            <a:spLocks noChangeAspect="1"/>
          </p:cNvSpPr>
          <p:nvPr/>
        </p:nvSpPr>
        <p:spPr>
          <a:xfrm>
            <a:off x="7997620" y="1659403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5" name="Скругленный прямоугольник 104"/>
          <p:cNvSpPr>
            <a:spLocks noChangeAspect="1"/>
          </p:cNvSpPr>
          <p:nvPr/>
        </p:nvSpPr>
        <p:spPr>
          <a:xfrm>
            <a:off x="7997620" y="2088031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6" name="Скругленный прямоугольник 105"/>
          <p:cNvSpPr>
            <a:spLocks noChangeAspect="1"/>
          </p:cNvSpPr>
          <p:nvPr/>
        </p:nvSpPr>
        <p:spPr>
          <a:xfrm>
            <a:off x="6715140" y="2071678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7" name="Прямоугольник 106"/>
          <p:cNvSpPr/>
          <p:nvPr/>
        </p:nvSpPr>
        <p:spPr>
          <a:xfrm>
            <a:off x="6715140" y="1857364"/>
            <a:ext cx="4635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</a:t>
            </a:r>
            <a:endParaRPr lang="ru-RU" sz="40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8001024" y="1000108"/>
            <a:ext cx="4635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endParaRPr lang="ru-RU" sz="40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0" name="Скругленный прямоугольник 109"/>
          <p:cNvSpPr>
            <a:spLocks noChangeAspect="1"/>
          </p:cNvSpPr>
          <p:nvPr/>
        </p:nvSpPr>
        <p:spPr>
          <a:xfrm>
            <a:off x="8001024" y="785794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9" name="Прямоугольник 108"/>
          <p:cNvSpPr/>
          <p:nvPr/>
        </p:nvSpPr>
        <p:spPr>
          <a:xfrm>
            <a:off x="8001024" y="571480"/>
            <a:ext cx="4635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</a:t>
            </a:r>
            <a:endParaRPr lang="ru-RU" sz="40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8001024" y="1428736"/>
            <a:ext cx="4635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</a:t>
            </a:r>
            <a:endParaRPr lang="ru-RU" sz="40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8001024" y="1857364"/>
            <a:ext cx="4635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</a:t>
            </a:r>
            <a:endParaRPr lang="ru-RU" sz="40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7143768" y="4857760"/>
            <a:ext cx="43794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ь</a:t>
            </a:r>
            <a:endParaRPr lang="ru-RU" sz="40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/>
      <p:bldP spid="62" grpId="0"/>
      <p:bldP spid="63" grpId="0" build="allAtOnce"/>
      <p:bldP spid="64" grpId="0"/>
      <p:bldP spid="65" grpId="0"/>
      <p:bldP spid="66" grpId="0"/>
      <p:bldP spid="67" grpId="0"/>
      <p:bldP spid="68" grpId="0"/>
      <p:bldP spid="69" grpId="0"/>
      <p:bldP spid="70" grpId="0"/>
      <p:bldP spid="72" grpId="0"/>
      <p:bldP spid="74" grpId="0"/>
      <p:bldP spid="75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90" grpId="0"/>
      <p:bldP spid="8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Picture 4" descr="E:\Документы\Мои рисунки\Шаблоны ppt\makedon_160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110" name="Rectangle 2"/>
          <p:cNvSpPr>
            <a:spLocks noChangeArrowheads="1"/>
          </p:cNvSpPr>
          <p:nvPr/>
        </p:nvSpPr>
        <p:spPr bwMode="auto">
          <a:xfrm>
            <a:off x="285720" y="285728"/>
            <a:ext cx="8572560" cy="635798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dirty="0"/>
          </a:p>
        </p:txBody>
      </p:sp>
      <p:pic>
        <p:nvPicPr>
          <p:cNvPr id="24" name="Picture 3" descr="E:\Документы\презентации Начальная школа\Разработчику презентаций\Рисунки\80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2857496"/>
            <a:ext cx="236795" cy="324000"/>
          </a:xfrm>
          <a:prstGeom prst="rect">
            <a:avLst/>
          </a:prstGeom>
          <a:noFill/>
        </p:spPr>
      </p:pic>
      <p:pic>
        <p:nvPicPr>
          <p:cNvPr id="25" name="Picture 4" descr="E:\Документы\презентации Начальная школа\Разработчику презентаций\Рисунки\77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1500174"/>
            <a:ext cx="175469" cy="324000"/>
          </a:xfrm>
          <a:prstGeom prst="rect">
            <a:avLst/>
          </a:prstGeom>
          <a:noFill/>
        </p:spPr>
      </p:pic>
      <p:pic>
        <p:nvPicPr>
          <p:cNvPr id="26" name="Picture 5" descr="E:\Документы\презентации Начальная школа\Разработчику презентаций\Рисунки\78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572000" y="2000240"/>
            <a:ext cx="220488" cy="324000"/>
          </a:xfrm>
          <a:prstGeom prst="rect">
            <a:avLst/>
          </a:prstGeom>
          <a:noFill/>
        </p:spPr>
      </p:pic>
      <p:pic>
        <p:nvPicPr>
          <p:cNvPr id="27" name="Picture 6" descr="E:\Документы\презентации Начальная школа\Разработчику презентаций\Рисунки\79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572000" y="2428868"/>
            <a:ext cx="224744" cy="324000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>
            <a:spLocks noChangeAspect="1"/>
          </p:cNvSpPr>
          <p:nvPr/>
        </p:nvSpPr>
        <p:spPr>
          <a:xfrm>
            <a:off x="5286380" y="1928802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7" name="Скругленный прямоугольник 6"/>
          <p:cNvSpPr>
            <a:spLocks noChangeAspect="1"/>
          </p:cNvSpPr>
          <p:nvPr/>
        </p:nvSpPr>
        <p:spPr>
          <a:xfrm>
            <a:off x="7000892" y="2357430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8" name="Скругленный прямоугольник 7"/>
          <p:cNvSpPr>
            <a:spLocks noChangeAspect="1"/>
          </p:cNvSpPr>
          <p:nvPr/>
        </p:nvSpPr>
        <p:spPr>
          <a:xfrm>
            <a:off x="5715008" y="2357430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" name="Скругленный прямоугольник 9"/>
          <p:cNvSpPr>
            <a:spLocks noChangeAspect="1"/>
          </p:cNvSpPr>
          <p:nvPr/>
        </p:nvSpPr>
        <p:spPr>
          <a:xfrm>
            <a:off x="4857752" y="1928802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1" name="Скругленный прямоугольник 10"/>
          <p:cNvSpPr>
            <a:spLocks noChangeAspect="1"/>
          </p:cNvSpPr>
          <p:nvPr/>
        </p:nvSpPr>
        <p:spPr>
          <a:xfrm>
            <a:off x="6572264" y="1928802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2" name="Скругленный прямоугольник 11"/>
          <p:cNvSpPr>
            <a:spLocks noChangeAspect="1"/>
          </p:cNvSpPr>
          <p:nvPr/>
        </p:nvSpPr>
        <p:spPr>
          <a:xfrm>
            <a:off x="6143636" y="1500174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3" name="Скругленный прямоугольник 12"/>
          <p:cNvSpPr>
            <a:spLocks noChangeAspect="1"/>
          </p:cNvSpPr>
          <p:nvPr/>
        </p:nvSpPr>
        <p:spPr>
          <a:xfrm>
            <a:off x="4857752" y="1500174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4" name="Скругленный прямоугольник 13"/>
          <p:cNvSpPr>
            <a:spLocks noChangeAspect="1"/>
          </p:cNvSpPr>
          <p:nvPr/>
        </p:nvSpPr>
        <p:spPr>
          <a:xfrm>
            <a:off x="5715008" y="1928802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5" name="Скругленный прямоугольник 14"/>
          <p:cNvSpPr>
            <a:spLocks noChangeAspect="1"/>
          </p:cNvSpPr>
          <p:nvPr/>
        </p:nvSpPr>
        <p:spPr>
          <a:xfrm>
            <a:off x="6143636" y="1928802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6" name="Скругленный прямоугольник 15"/>
          <p:cNvSpPr>
            <a:spLocks noChangeAspect="1"/>
          </p:cNvSpPr>
          <p:nvPr/>
        </p:nvSpPr>
        <p:spPr>
          <a:xfrm>
            <a:off x="5715008" y="1500174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7" name="Скругленный прямоугольник 16"/>
          <p:cNvSpPr>
            <a:spLocks noChangeAspect="1"/>
          </p:cNvSpPr>
          <p:nvPr/>
        </p:nvSpPr>
        <p:spPr>
          <a:xfrm>
            <a:off x="4857752" y="2357430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Скругленный прямоугольник 17"/>
          <p:cNvSpPr>
            <a:spLocks noChangeAspect="1"/>
          </p:cNvSpPr>
          <p:nvPr/>
        </p:nvSpPr>
        <p:spPr>
          <a:xfrm>
            <a:off x="6572264" y="2357430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9" name="Скругленный прямоугольник 18"/>
          <p:cNvSpPr>
            <a:spLocks noChangeAspect="1"/>
          </p:cNvSpPr>
          <p:nvPr/>
        </p:nvSpPr>
        <p:spPr>
          <a:xfrm>
            <a:off x="5286380" y="2357430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0" name="Скругленный прямоугольник 19"/>
          <p:cNvSpPr>
            <a:spLocks noChangeAspect="1"/>
          </p:cNvSpPr>
          <p:nvPr/>
        </p:nvSpPr>
        <p:spPr>
          <a:xfrm>
            <a:off x="6143636" y="2357430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Скругленный прямоугольник 20"/>
          <p:cNvSpPr>
            <a:spLocks noChangeAspect="1"/>
          </p:cNvSpPr>
          <p:nvPr/>
        </p:nvSpPr>
        <p:spPr>
          <a:xfrm>
            <a:off x="5286380" y="1500174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Скругленный прямоугольник 21"/>
          <p:cNvSpPr>
            <a:spLocks noChangeAspect="1"/>
          </p:cNvSpPr>
          <p:nvPr/>
        </p:nvSpPr>
        <p:spPr>
          <a:xfrm>
            <a:off x="6572264" y="1500174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3" name="Скругленный прямоугольник 22"/>
          <p:cNvSpPr>
            <a:spLocks noChangeAspect="1"/>
          </p:cNvSpPr>
          <p:nvPr/>
        </p:nvSpPr>
        <p:spPr>
          <a:xfrm>
            <a:off x="7000892" y="1928802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8" name="Скругленный прямоугольник 27"/>
          <p:cNvSpPr>
            <a:spLocks noChangeAspect="1"/>
          </p:cNvSpPr>
          <p:nvPr/>
        </p:nvSpPr>
        <p:spPr>
          <a:xfrm>
            <a:off x="5286380" y="3214686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9" name="Скругленный прямоугольник 28"/>
          <p:cNvSpPr>
            <a:spLocks noChangeAspect="1"/>
          </p:cNvSpPr>
          <p:nvPr/>
        </p:nvSpPr>
        <p:spPr>
          <a:xfrm>
            <a:off x="6572264" y="3643314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31" name="Скругленный прямоугольник 30"/>
          <p:cNvSpPr>
            <a:spLocks noChangeAspect="1"/>
          </p:cNvSpPr>
          <p:nvPr/>
        </p:nvSpPr>
        <p:spPr>
          <a:xfrm>
            <a:off x="7000892" y="2786058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32" name="Скругленный прямоугольник 31"/>
          <p:cNvSpPr>
            <a:spLocks noChangeAspect="1"/>
          </p:cNvSpPr>
          <p:nvPr/>
        </p:nvSpPr>
        <p:spPr>
          <a:xfrm>
            <a:off x="4857752" y="3214686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33" name="Скругленный прямоугольник 32"/>
          <p:cNvSpPr>
            <a:spLocks noChangeAspect="1"/>
          </p:cNvSpPr>
          <p:nvPr/>
        </p:nvSpPr>
        <p:spPr>
          <a:xfrm>
            <a:off x="6572264" y="3214686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34" name="Скругленный прямоугольник 33"/>
          <p:cNvSpPr>
            <a:spLocks noChangeAspect="1"/>
          </p:cNvSpPr>
          <p:nvPr/>
        </p:nvSpPr>
        <p:spPr>
          <a:xfrm>
            <a:off x="6143636" y="2786058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35" name="Скругленный прямоугольник 34"/>
          <p:cNvSpPr>
            <a:spLocks noChangeAspect="1"/>
          </p:cNvSpPr>
          <p:nvPr/>
        </p:nvSpPr>
        <p:spPr>
          <a:xfrm>
            <a:off x="4857752" y="2786058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36" name="Скругленный прямоугольник 35"/>
          <p:cNvSpPr>
            <a:spLocks noChangeAspect="1"/>
          </p:cNvSpPr>
          <p:nvPr/>
        </p:nvSpPr>
        <p:spPr>
          <a:xfrm>
            <a:off x="5715008" y="3214686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37" name="Скругленный прямоугольник 36"/>
          <p:cNvSpPr>
            <a:spLocks noChangeAspect="1"/>
          </p:cNvSpPr>
          <p:nvPr/>
        </p:nvSpPr>
        <p:spPr>
          <a:xfrm>
            <a:off x="6143636" y="3214686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38" name="Скругленный прямоугольник 37"/>
          <p:cNvSpPr>
            <a:spLocks noChangeAspect="1"/>
          </p:cNvSpPr>
          <p:nvPr/>
        </p:nvSpPr>
        <p:spPr>
          <a:xfrm>
            <a:off x="5715008" y="2786058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3" name="Скругленный прямоугольник 42"/>
          <p:cNvSpPr>
            <a:spLocks noChangeAspect="1"/>
          </p:cNvSpPr>
          <p:nvPr/>
        </p:nvSpPr>
        <p:spPr>
          <a:xfrm>
            <a:off x="5286380" y="2786058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Скругленный прямоугольник 43"/>
          <p:cNvSpPr>
            <a:spLocks noChangeAspect="1"/>
          </p:cNvSpPr>
          <p:nvPr/>
        </p:nvSpPr>
        <p:spPr>
          <a:xfrm>
            <a:off x="6572264" y="2786058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5" name="Скругленный прямоугольник 44"/>
          <p:cNvSpPr>
            <a:spLocks noChangeAspect="1"/>
          </p:cNvSpPr>
          <p:nvPr/>
        </p:nvSpPr>
        <p:spPr>
          <a:xfrm>
            <a:off x="7000892" y="3214686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pic>
        <p:nvPicPr>
          <p:cNvPr id="2056" name="Picture 8" descr="E:\Документы\презентации Начальная школа\Разработчику презентаций\Рисунки\81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572000" y="3286124"/>
            <a:ext cx="223326" cy="324000"/>
          </a:xfrm>
          <a:prstGeom prst="rect">
            <a:avLst/>
          </a:prstGeom>
          <a:noFill/>
        </p:spPr>
      </p:pic>
      <p:pic>
        <p:nvPicPr>
          <p:cNvPr id="2057" name="Picture 9" descr="E:\Документы\презентации Начальная школа\Разработчику презентаций\Рисунки\82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572000" y="3714752"/>
            <a:ext cx="227226" cy="324000"/>
          </a:xfrm>
          <a:prstGeom prst="rect">
            <a:avLst/>
          </a:prstGeom>
          <a:noFill/>
        </p:spPr>
      </p:pic>
      <p:sp>
        <p:nvSpPr>
          <p:cNvPr id="59" name="Прямоугольник 58"/>
          <p:cNvSpPr/>
          <p:nvPr/>
        </p:nvSpPr>
        <p:spPr>
          <a:xfrm>
            <a:off x="6500826" y="1285860"/>
            <a:ext cx="576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</a:t>
            </a:r>
            <a:endParaRPr lang="ru-RU" sz="40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5286380" y="1285860"/>
            <a:ext cx="50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</a:t>
            </a:r>
            <a:endParaRPr lang="ru-RU" sz="40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6143636" y="1285860"/>
            <a:ext cx="4427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</a:t>
            </a:r>
            <a:endParaRPr lang="ru-RU" sz="4000" b="1" cap="none" spc="0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715008" y="1285860"/>
            <a:ext cx="48442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</a:t>
            </a:r>
            <a:endParaRPr lang="ru-RU" sz="40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4857752" y="1285860"/>
            <a:ext cx="43794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0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</a:t>
            </a:r>
            <a:endParaRPr lang="ru-RU" sz="40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286380" y="1714488"/>
            <a:ext cx="4603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endParaRPr lang="ru-RU" sz="40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5715008" y="1714488"/>
            <a:ext cx="4571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</a:t>
            </a:r>
            <a:endParaRPr lang="ru-RU" sz="40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6143636" y="1714488"/>
            <a:ext cx="43794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  <a:endParaRPr lang="ru-RU" sz="40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6500826" y="1714488"/>
            <a:ext cx="43794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</a:t>
            </a:r>
            <a:endParaRPr lang="ru-RU" sz="40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4857752" y="1714488"/>
            <a:ext cx="39946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0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endParaRPr lang="ru-RU" sz="40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7000892" y="1714488"/>
            <a:ext cx="43794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  <a:endParaRPr lang="ru-RU" sz="40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5286380" y="2143116"/>
            <a:ext cx="43473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</a:t>
            </a:r>
            <a:endParaRPr lang="ru-RU" sz="40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6572264" y="2143116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</a:t>
            </a:r>
            <a:endParaRPr lang="ru-RU" sz="40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7000892" y="2143116"/>
            <a:ext cx="43794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</a:t>
            </a:r>
            <a:endParaRPr lang="ru-RU" sz="40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4714876" y="2143116"/>
            <a:ext cx="72989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</a:t>
            </a:r>
            <a:endParaRPr lang="ru-RU" sz="40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6143636" y="2143116"/>
            <a:ext cx="4651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000" b="1" cap="none" spc="0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</a:t>
            </a:r>
            <a:endParaRPr lang="ru-RU" sz="40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5715008" y="2143116"/>
            <a:ext cx="4427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</a:t>
            </a:r>
            <a:endParaRPr lang="ru-RU" sz="40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5214942" y="3000372"/>
            <a:ext cx="58472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</a:t>
            </a:r>
            <a:endParaRPr lang="ru-RU" sz="40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6143636" y="3000372"/>
            <a:ext cx="39946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endParaRPr lang="ru-RU" sz="40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6143636" y="2571744"/>
            <a:ext cx="4603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endParaRPr lang="ru-RU" sz="40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7000892" y="2571744"/>
            <a:ext cx="43794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  <a:endParaRPr lang="ru-RU" sz="40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4857752" y="2571744"/>
            <a:ext cx="4603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</a:t>
            </a:r>
            <a:endParaRPr lang="ru-RU" sz="40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6572264" y="2571744"/>
            <a:ext cx="3850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0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</a:t>
            </a:r>
            <a:endParaRPr lang="ru-RU" sz="40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5286380" y="2571744"/>
            <a:ext cx="43794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  <a:endParaRPr lang="ru-RU" sz="40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5715008" y="2571744"/>
            <a:ext cx="4571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</a:t>
            </a:r>
            <a:endParaRPr lang="ru-RU" sz="40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5715008" y="3000372"/>
            <a:ext cx="43794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  <a:endParaRPr lang="ru-RU" sz="40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6500826" y="3429000"/>
            <a:ext cx="53091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</a:t>
            </a:r>
            <a:endParaRPr lang="ru-RU" sz="40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4857752" y="3000372"/>
            <a:ext cx="39946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endParaRPr lang="ru-RU" sz="40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6929454" y="3000372"/>
            <a:ext cx="4571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</a:t>
            </a:r>
            <a:endParaRPr lang="ru-RU" sz="40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6500826" y="3000372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</a:t>
            </a:r>
            <a:endParaRPr lang="ru-RU" sz="40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6" name="Скругленный прямоугольник 85"/>
          <p:cNvSpPr>
            <a:spLocks noChangeAspect="1"/>
          </p:cNvSpPr>
          <p:nvPr/>
        </p:nvSpPr>
        <p:spPr>
          <a:xfrm>
            <a:off x="7429520" y="3214686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87" name="Прямоугольник 86"/>
          <p:cNvSpPr/>
          <p:nvPr/>
        </p:nvSpPr>
        <p:spPr>
          <a:xfrm>
            <a:off x="1071538" y="500042"/>
            <a:ext cx="735808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«Напишите синонимы»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8" name="Скругленный прямоугольник 87"/>
          <p:cNvSpPr>
            <a:spLocks noChangeAspect="1"/>
          </p:cNvSpPr>
          <p:nvPr/>
        </p:nvSpPr>
        <p:spPr>
          <a:xfrm>
            <a:off x="6143636" y="3643314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89" name="Скругленный прямоугольник 88"/>
          <p:cNvSpPr>
            <a:spLocks noChangeAspect="1"/>
          </p:cNvSpPr>
          <p:nvPr/>
        </p:nvSpPr>
        <p:spPr>
          <a:xfrm>
            <a:off x="5715008" y="3643314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91" name="Скругленный прямоугольник 90"/>
          <p:cNvSpPr>
            <a:spLocks noChangeAspect="1"/>
          </p:cNvSpPr>
          <p:nvPr/>
        </p:nvSpPr>
        <p:spPr>
          <a:xfrm>
            <a:off x="5286380" y="3643314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94" name="Скругленный прямоугольник 93"/>
          <p:cNvSpPr>
            <a:spLocks noChangeAspect="1"/>
          </p:cNvSpPr>
          <p:nvPr/>
        </p:nvSpPr>
        <p:spPr>
          <a:xfrm>
            <a:off x="4857752" y="3643314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96" name="Прямоугольник 95"/>
          <p:cNvSpPr/>
          <p:nvPr/>
        </p:nvSpPr>
        <p:spPr>
          <a:xfrm>
            <a:off x="6143636" y="3429000"/>
            <a:ext cx="38504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</a:t>
            </a:r>
            <a:endParaRPr lang="ru-RU" sz="40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5715008" y="3429000"/>
            <a:ext cx="4603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</a:t>
            </a:r>
            <a:endParaRPr lang="ru-RU" sz="40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5286380" y="3429000"/>
            <a:ext cx="4635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endParaRPr lang="ru-RU" sz="40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4857752" y="3429000"/>
            <a:ext cx="45877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</a:t>
            </a:r>
            <a:endParaRPr lang="ru-RU" sz="40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1" name="Скругленный прямоугольник 100"/>
          <p:cNvSpPr>
            <a:spLocks noChangeAspect="1"/>
          </p:cNvSpPr>
          <p:nvPr/>
        </p:nvSpPr>
        <p:spPr>
          <a:xfrm>
            <a:off x="7429520" y="3643314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2" name="Скругленный прямоугольник 101"/>
          <p:cNvSpPr>
            <a:spLocks noChangeAspect="1"/>
          </p:cNvSpPr>
          <p:nvPr/>
        </p:nvSpPr>
        <p:spPr>
          <a:xfrm>
            <a:off x="7000892" y="3643314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3" name="Прямоугольник 102"/>
          <p:cNvSpPr/>
          <p:nvPr/>
        </p:nvSpPr>
        <p:spPr>
          <a:xfrm>
            <a:off x="7358082" y="3000372"/>
            <a:ext cx="576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endParaRPr lang="ru-RU" sz="40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6929454" y="3429000"/>
            <a:ext cx="576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</a:t>
            </a:r>
            <a:endParaRPr lang="ru-RU" sz="40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5" name="Скругленный прямоугольник 104"/>
          <p:cNvSpPr>
            <a:spLocks noChangeAspect="1"/>
          </p:cNvSpPr>
          <p:nvPr/>
        </p:nvSpPr>
        <p:spPr>
          <a:xfrm>
            <a:off x="7858148" y="3643314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6" name="Прямоугольник 105"/>
          <p:cNvSpPr/>
          <p:nvPr/>
        </p:nvSpPr>
        <p:spPr>
          <a:xfrm>
            <a:off x="7358082" y="3429000"/>
            <a:ext cx="576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</a:t>
            </a:r>
            <a:endParaRPr lang="ru-RU" sz="40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7786710" y="3429000"/>
            <a:ext cx="576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ь</a:t>
            </a:r>
            <a:endParaRPr lang="ru-RU" sz="40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00034" y="1285860"/>
            <a:ext cx="521497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4400" b="1" dirty="0" smtClean="0"/>
              <a:t>Вихрь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4400" b="1" dirty="0" smtClean="0"/>
              <a:t>Пёс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4400" b="1" dirty="0" smtClean="0"/>
              <a:t>Школьник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4400" b="1" dirty="0" smtClean="0"/>
              <a:t>Труд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4400" b="1" dirty="0" smtClean="0"/>
              <a:t>Благодарю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4400" b="1" dirty="0" smtClean="0"/>
              <a:t>Ранец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5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/>
      <p:bldP spid="62" grpId="0"/>
      <p:bldP spid="63" grpId="0" build="allAtOnce"/>
      <p:bldP spid="64" grpId="0"/>
      <p:bldP spid="65" grpId="0"/>
      <p:bldP spid="66" grpId="0"/>
      <p:bldP spid="67" grpId="0"/>
      <p:bldP spid="68" grpId="0"/>
      <p:bldP spid="69" grpId="0"/>
      <p:bldP spid="70" grpId="0"/>
      <p:bldP spid="72" grpId="0"/>
      <p:bldP spid="73" grpId="0"/>
      <p:bldP spid="74" grpId="0"/>
      <p:bldP spid="75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90" grpId="0"/>
      <p:bldP spid="87" grpId="0"/>
      <p:bldP spid="103" grpId="0"/>
      <p:bldP spid="104" grpId="0"/>
      <p:bldP spid="106" grpId="0"/>
      <p:bldP spid="10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4" descr="E:\Документы\Мои рисунки\Шаблоны ppt\makedon_16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91" name="Rectangle 2"/>
          <p:cNvSpPr>
            <a:spLocks noChangeArrowheads="1"/>
          </p:cNvSpPr>
          <p:nvPr/>
        </p:nvSpPr>
        <p:spPr bwMode="auto">
          <a:xfrm>
            <a:off x="214282" y="214290"/>
            <a:ext cx="8643998" cy="642942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sz="1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/>
        </p:nvGraphicFramePr>
        <p:xfrm>
          <a:off x="500034" y="1357299"/>
          <a:ext cx="8072494" cy="4786347"/>
        </p:xfrm>
        <a:graphic>
          <a:graphicData uri="http://schemas.openxmlformats.org/drawingml/2006/table">
            <a:tbl>
              <a:tblPr/>
              <a:tblGrid>
                <a:gridCol w="1071570"/>
                <a:gridCol w="2000264"/>
                <a:gridCol w="1071570"/>
                <a:gridCol w="1071570"/>
                <a:gridCol w="1000132"/>
                <a:gridCol w="1000132"/>
                <a:gridCol w="857256"/>
              </a:tblGrid>
              <a:tr h="918369"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0537"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9729"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3387"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4325"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6786578" y="3929066"/>
            <a:ext cx="6429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а</a:t>
            </a:r>
            <a:endParaRPr lang="ru-RU" sz="8800" b="1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929322" y="3929066"/>
            <a:ext cx="6429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т</a:t>
            </a:r>
            <a:endParaRPr lang="ru-RU" sz="8800" b="1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929322" y="4857760"/>
            <a:ext cx="6429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с</a:t>
            </a:r>
            <a:endParaRPr lang="ru-RU" sz="8800" b="1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00034" y="2000240"/>
            <a:ext cx="6429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м</a:t>
            </a:r>
            <a:endParaRPr lang="ru-RU" sz="8800" b="1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14348" y="1000108"/>
            <a:ext cx="6429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err="1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з</a:t>
            </a:r>
            <a:endParaRPr lang="ru-RU" sz="8800" b="1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643306" y="3071810"/>
            <a:ext cx="6429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л</a:t>
            </a:r>
            <a:endParaRPr lang="ru-RU" sz="8800" b="1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786578" y="2000240"/>
            <a:ext cx="6429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а</a:t>
            </a:r>
            <a:endParaRPr lang="ru-RU" sz="8800" b="1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786446" y="2000240"/>
            <a:ext cx="6429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err="1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н</a:t>
            </a:r>
            <a:endParaRPr lang="ru-RU" sz="8800" b="1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571868" y="2000240"/>
            <a:ext cx="6429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err="1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ш</a:t>
            </a:r>
            <a:endParaRPr lang="ru-RU" sz="8800" b="1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857752" y="2000240"/>
            <a:ext cx="6429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и</a:t>
            </a:r>
            <a:endParaRPr lang="ru-RU" sz="8800" b="1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929454" y="4857760"/>
            <a:ext cx="6429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т</a:t>
            </a:r>
            <a:endParaRPr lang="ru-RU" sz="8800" b="1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786446" y="1000108"/>
            <a:ext cx="6429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д</a:t>
            </a:r>
            <a:endParaRPr lang="ru-RU" sz="8800" b="1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857752" y="1000108"/>
            <a:ext cx="6429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о</a:t>
            </a:r>
            <a:endParaRPr lang="ru-RU" sz="8800" b="1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714744" y="1000108"/>
            <a:ext cx="6429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в</a:t>
            </a:r>
            <a:endParaRPr lang="ru-RU" sz="8800" b="1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858016" y="3000372"/>
            <a:ext cx="6429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о</a:t>
            </a:r>
            <a:endParaRPr lang="ru-RU" sz="8800" b="1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929322" y="3000372"/>
            <a:ext cx="6429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т</a:t>
            </a:r>
            <a:endParaRPr lang="ru-RU" sz="8800" b="1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857752" y="3071810"/>
            <a:ext cx="6429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err="1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ь</a:t>
            </a:r>
            <a:endParaRPr lang="ru-RU" sz="8800" b="1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786314" y="3929066"/>
            <a:ext cx="6429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о</a:t>
            </a:r>
            <a:endParaRPr lang="ru-RU" sz="8800" b="1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643306" y="3929066"/>
            <a:ext cx="6429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б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71472" y="3857628"/>
            <a:ext cx="6429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err="1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р</a:t>
            </a:r>
            <a:endParaRPr lang="ru-RU" sz="8800" b="1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71472" y="3000372"/>
            <a:ext cx="6429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err="1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п</a:t>
            </a:r>
            <a:endParaRPr lang="ru-RU" sz="8800" b="1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857752" y="4857760"/>
            <a:ext cx="6429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у</a:t>
            </a:r>
            <a:endParaRPr lang="ru-RU" sz="8800" b="1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786710" y="4857760"/>
            <a:ext cx="6429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а</a:t>
            </a:r>
            <a:endParaRPr lang="ru-RU" sz="8800" b="1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714744" y="4857760"/>
            <a:ext cx="6429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err="1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п</a:t>
            </a:r>
            <a:endParaRPr lang="ru-RU" sz="8800" b="1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42910" y="4929198"/>
            <a:ext cx="6429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к</a:t>
            </a:r>
            <a:endParaRPr lang="ru-RU" sz="8800" b="1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90" name="Таблица 89"/>
          <p:cNvGraphicFramePr>
            <a:graphicFrameLocks noGrp="1"/>
          </p:cNvGraphicFramePr>
          <p:nvPr/>
        </p:nvGraphicFramePr>
        <p:xfrm>
          <a:off x="500034" y="1378635"/>
          <a:ext cx="1071569" cy="4765010"/>
        </p:xfrm>
        <a:graphic>
          <a:graphicData uri="http://schemas.openxmlformats.org/drawingml/2006/table">
            <a:tbl>
              <a:tblPr/>
              <a:tblGrid>
                <a:gridCol w="1071569"/>
              </a:tblGrid>
              <a:tr h="476501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mpd="sng">
                      <a:solidFill>
                        <a:schemeClr val="tx2"/>
                      </a:solidFill>
                      <a:prstDash val="solid"/>
                    </a:lnL>
                    <a:lnR w="57150" cmpd="sng">
                      <a:solidFill>
                        <a:schemeClr val="tx2"/>
                      </a:solidFill>
                      <a:prstDash val="solid"/>
                    </a:lnR>
                    <a:lnT w="57150" cmpd="sng">
                      <a:solidFill>
                        <a:schemeClr val="tx2"/>
                      </a:solidFill>
                      <a:prstDash val="solid"/>
                    </a:lnT>
                    <a:lnB w="57150" cmpd="sng">
                      <a:solidFill>
                        <a:schemeClr val="tx2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1643042" y="1428736"/>
            <a:ext cx="1785950" cy="45720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А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40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50" grpId="0"/>
      <p:bldP spid="51" grpId="0"/>
      <p:bldP spid="52" grpId="0"/>
      <p:bldP spid="53" grpId="0"/>
      <p:bldP spid="55" grpId="0"/>
      <p:bldP spid="57" grpId="0"/>
      <p:bldP spid="58" grpId="0"/>
      <p:bldP spid="59" grpId="0"/>
      <p:bldP spid="60" grpId="0"/>
      <p:bldP spid="6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4" descr="E:\Документы\Мои рисунки\Шаблоны ppt\makedon_16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214282" y="214290"/>
            <a:ext cx="8643998" cy="642942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sz="1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14348" y="1357299"/>
          <a:ext cx="8072494" cy="4786347"/>
        </p:xfrm>
        <a:graphic>
          <a:graphicData uri="http://schemas.openxmlformats.org/drawingml/2006/table">
            <a:tbl>
              <a:tblPr/>
              <a:tblGrid>
                <a:gridCol w="1071570"/>
                <a:gridCol w="2000264"/>
                <a:gridCol w="1071570"/>
                <a:gridCol w="1071570"/>
                <a:gridCol w="1000132"/>
                <a:gridCol w="1000132"/>
                <a:gridCol w="857256"/>
              </a:tblGrid>
              <a:tr h="918369"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0537"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9729"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3387"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4325"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000892" y="3929066"/>
            <a:ext cx="6429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а</a:t>
            </a:r>
            <a:endParaRPr lang="ru-RU" sz="8800" b="1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43636" y="3929066"/>
            <a:ext cx="6429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т</a:t>
            </a:r>
            <a:endParaRPr lang="ru-RU" sz="8800" b="1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43636" y="4857760"/>
            <a:ext cx="6429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а</a:t>
            </a:r>
            <a:endParaRPr lang="ru-RU" sz="8800" b="1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8662" y="2071678"/>
            <a:ext cx="6429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err="1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п</a:t>
            </a:r>
            <a:endParaRPr lang="ru-RU" sz="8800" b="1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8662" y="1000108"/>
            <a:ext cx="6429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err="1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п</a:t>
            </a:r>
            <a:endParaRPr lang="ru-RU" sz="8800" b="1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7620" y="2928934"/>
            <a:ext cx="6429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err="1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р</a:t>
            </a:r>
            <a:endParaRPr lang="ru-RU" sz="8800" b="1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00760" y="2000240"/>
            <a:ext cx="6429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err="1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х</a:t>
            </a:r>
            <a:endParaRPr lang="ru-RU" sz="8800" b="1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00496" y="2000240"/>
            <a:ext cx="6429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т</a:t>
            </a:r>
            <a:endParaRPr lang="ru-RU" sz="8800" b="1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72066" y="2000240"/>
            <a:ext cx="6429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у</a:t>
            </a:r>
            <a:endParaRPr lang="ru-RU" sz="8800" b="1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43768" y="4857760"/>
            <a:ext cx="6429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д</a:t>
            </a:r>
            <a:endParaRPr lang="ru-RU" sz="8800" b="1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00760" y="1000108"/>
            <a:ext cx="6429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л</a:t>
            </a:r>
            <a:endParaRPr lang="ru-RU" sz="8800" b="1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72066" y="1000108"/>
            <a:ext cx="6429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а</a:t>
            </a:r>
            <a:endParaRPr lang="ru-RU" sz="8800" b="1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29058" y="1000108"/>
            <a:ext cx="6429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err="1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н</a:t>
            </a:r>
            <a:endParaRPr lang="ru-RU" sz="8800" b="1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72330" y="3000372"/>
            <a:ext cx="6429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а</a:t>
            </a:r>
            <a:endParaRPr lang="ru-RU" sz="8800" b="1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43636" y="3000372"/>
            <a:ext cx="6429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err="1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з</a:t>
            </a:r>
            <a:endParaRPr lang="ru-RU" sz="8800" b="1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72066" y="3071810"/>
            <a:ext cx="6429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ё</a:t>
            </a:r>
            <a:endParaRPr lang="ru-RU" sz="8800" b="1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43504" y="3857628"/>
            <a:ext cx="6429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я</a:t>
            </a:r>
            <a:endParaRPr lang="ru-RU" sz="8800" b="1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57620" y="3929066"/>
            <a:ext cx="6429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б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28662" y="3857628"/>
            <a:ext cx="6429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err="1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р</a:t>
            </a:r>
            <a:endParaRPr lang="ru-RU" sz="8800" b="1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28662" y="3071810"/>
            <a:ext cx="6429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б</a:t>
            </a:r>
            <a:endParaRPr lang="ru-RU" sz="8800" b="1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72066" y="4857760"/>
            <a:ext cx="6429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err="1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р</a:t>
            </a:r>
            <a:endParaRPr lang="ru-RU" sz="8800" b="1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001024" y="4857760"/>
            <a:ext cx="6429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err="1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ь</a:t>
            </a:r>
            <a:endParaRPr lang="ru-RU" sz="8800" b="1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29058" y="4857760"/>
            <a:ext cx="6429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т</a:t>
            </a:r>
            <a:endParaRPr lang="ru-RU" sz="8800" b="1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28662" y="4929198"/>
            <a:ext cx="6429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т</a:t>
            </a:r>
            <a:endParaRPr lang="ru-RU" sz="8800" b="1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/>
        </p:nvGraphicFramePr>
        <p:xfrm>
          <a:off x="714348" y="1357298"/>
          <a:ext cx="1071569" cy="4765010"/>
        </p:xfrm>
        <a:graphic>
          <a:graphicData uri="http://schemas.openxmlformats.org/drawingml/2006/table">
            <a:tbl>
              <a:tblPr/>
              <a:tblGrid>
                <a:gridCol w="1071569"/>
              </a:tblGrid>
              <a:tr h="476501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mpd="sng">
                      <a:solidFill>
                        <a:schemeClr val="tx2"/>
                      </a:solidFill>
                      <a:prstDash val="solid"/>
                    </a:lnL>
                    <a:lnR w="57150" cmpd="sng">
                      <a:solidFill>
                        <a:schemeClr val="tx2"/>
                      </a:solidFill>
                      <a:prstDash val="solid"/>
                    </a:lnR>
                    <a:lnT w="57150" cmpd="sng">
                      <a:solidFill>
                        <a:schemeClr val="tx2"/>
                      </a:solidFill>
                      <a:prstDash val="solid"/>
                    </a:lnT>
                    <a:lnB w="57150" cmpd="sng">
                      <a:solidFill>
                        <a:schemeClr val="tx2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1857356" y="1428736"/>
            <a:ext cx="1785950" cy="45720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Е</a:t>
            </a:r>
            <a:endParaRPr lang="ru-RU" sz="3600" kern="10" spc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1" grpId="0"/>
      <p:bldP spid="23" grpId="0"/>
      <p:bldP spid="24" grpId="0"/>
      <p:bldP spid="25" grpId="0"/>
      <p:bldP spid="26" grpId="0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 descr="E:\Документы\Мои рисунки\Шаблоны ppt\makedon_16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3" name="Rectangle 2"/>
          <p:cNvSpPr>
            <a:spLocks noChangeArrowheads="1"/>
          </p:cNvSpPr>
          <p:nvPr/>
        </p:nvSpPr>
        <p:spPr bwMode="auto">
          <a:xfrm>
            <a:off x="214282" y="214290"/>
            <a:ext cx="8643998" cy="642942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sz="1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14348" y="1357299"/>
          <a:ext cx="7664820" cy="4429155"/>
        </p:xfrm>
        <a:graphic>
          <a:graphicData uri="http://schemas.openxmlformats.org/drawingml/2006/table">
            <a:tbl>
              <a:tblPr/>
              <a:tblGrid>
                <a:gridCol w="785818"/>
                <a:gridCol w="3571900"/>
                <a:gridCol w="785818"/>
                <a:gridCol w="857256"/>
                <a:gridCol w="806772"/>
                <a:gridCol w="857256"/>
              </a:tblGrid>
              <a:tr h="918369"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7580"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25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2869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725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786578" y="4714884"/>
            <a:ext cx="6429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err="1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й</a:t>
            </a:r>
            <a:endParaRPr lang="ru-RU" sz="7200" b="1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2071678"/>
            <a:ext cx="6429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в</a:t>
            </a:r>
            <a:endParaRPr lang="ru-RU" sz="7200" b="1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786" y="1142984"/>
            <a:ext cx="6429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г</a:t>
            </a:r>
            <a:endParaRPr lang="ru-RU" sz="7200" b="1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3504" y="2928934"/>
            <a:ext cx="6429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к</a:t>
            </a:r>
            <a:endParaRPr lang="ru-RU" sz="7200" b="1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72066" y="2000240"/>
            <a:ext cx="6429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err="1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н</a:t>
            </a:r>
            <a:endParaRPr lang="ru-RU" sz="7200" b="1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29322" y="2000240"/>
            <a:ext cx="6429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а</a:t>
            </a:r>
            <a:endParaRPr lang="ru-RU" sz="7200" b="1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2066" y="1142984"/>
            <a:ext cx="571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д</a:t>
            </a:r>
            <a:endParaRPr lang="ru-RU" sz="7200" b="1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29322" y="2928934"/>
            <a:ext cx="6429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а</a:t>
            </a:r>
            <a:endParaRPr lang="ru-RU" sz="7200" b="1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00760" y="3786190"/>
            <a:ext cx="6429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а</a:t>
            </a:r>
            <a:endParaRPr lang="ru-RU" sz="7200" b="1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43504" y="3786190"/>
            <a:ext cx="6429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в</a:t>
            </a:r>
            <a:endParaRPr lang="ru-RU" sz="7200" b="1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4348" y="3714752"/>
            <a:ext cx="6429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к</a:t>
            </a:r>
            <a:endParaRPr lang="ru-RU" sz="7200" b="1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4348" y="2857496"/>
            <a:ext cx="6429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с</a:t>
            </a:r>
            <a:endParaRPr lang="ru-RU" sz="7200" b="1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29322" y="4714884"/>
            <a:ext cx="6429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е</a:t>
            </a:r>
            <a:endParaRPr lang="ru-RU" sz="7200" b="1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43504" y="4714884"/>
            <a:ext cx="6429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б</a:t>
            </a:r>
            <a:endParaRPr lang="ru-RU" sz="7200" b="1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4348" y="4572008"/>
            <a:ext cx="6429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в</a:t>
            </a:r>
            <a:endParaRPr lang="ru-RU" sz="7200" b="1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/>
        </p:nvGraphicFramePr>
        <p:xfrm>
          <a:off x="689317" y="1357298"/>
          <a:ext cx="810849" cy="4429156"/>
        </p:xfrm>
        <a:graphic>
          <a:graphicData uri="http://schemas.openxmlformats.org/drawingml/2006/table">
            <a:tbl>
              <a:tblPr/>
              <a:tblGrid>
                <a:gridCol w="810849"/>
              </a:tblGrid>
              <a:tr h="44291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mpd="sng">
                      <a:solidFill>
                        <a:schemeClr val="tx2"/>
                      </a:solidFill>
                      <a:prstDash val="solid"/>
                    </a:lnL>
                    <a:lnR w="57150" cmpd="sng">
                      <a:solidFill>
                        <a:schemeClr val="tx2"/>
                      </a:solidFill>
                      <a:prstDash val="solid"/>
                    </a:lnR>
                    <a:lnT w="57150" cmpd="sng">
                      <a:solidFill>
                        <a:schemeClr val="tx2"/>
                      </a:solidFill>
                      <a:prstDash val="solid"/>
                    </a:lnT>
                    <a:lnB w="57150" cmpd="sng">
                      <a:solidFill>
                        <a:schemeClr val="tx2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1643042" y="1500174"/>
            <a:ext cx="3357586" cy="40005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оро</a:t>
            </a:r>
            <a:endParaRPr lang="ru-RU" sz="3600" kern="10" spc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aphicFrame>
        <p:nvGraphicFramePr>
          <p:cNvPr id="32" name="Таблица 31"/>
          <p:cNvGraphicFramePr>
            <a:graphicFrameLocks noGrp="1"/>
          </p:cNvGraphicFramePr>
          <p:nvPr/>
        </p:nvGraphicFramePr>
        <p:xfrm>
          <a:off x="6715140" y="4929198"/>
          <a:ext cx="839211" cy="857232"/>
        </p:xfrm>
        <a:graphic>
          <a:graphicData uri="http://schemas.openxmlformats.org/drawingml/2006/table">
            <a:tbl>
              <a:tblPr/>
              <a:tblGrid>
                <a:gridCol w="839211"/>
              </a:tblGrid>
              <a:tr h="85723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mpd="sng">
                      <a:solidFill>
                        <a:schemeClr val="tx2"/>
                      </a:solidFill>
                      <a:prstDash val="solid"/>
                    </a:lnL>
                    <a:lnR w="57150" cmpd="sng">
                      <a:solidFill>
                        <a:schemeClr val="tx2"/>
                      </a:solidFill>
                      <a:prstDash val="solid"/>
                    </a:lnR>
                    <a:lnT w="57150" cmpd="sng">
                      <a:solidFill>
                        <a:schemeClr val="tx2"/>
                      </a:solidFill>
                      <a:prstDash val="solid"/>
                    </a:lnT>
                    <a:lnB w="57150" cmpd="sng">
                      <a:solidFill>
                        <a:schemeClr val="tx2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5" name="Rectangle 2"/>
          <p:cNvSpPr>
            <a:spLocks noChangeArrowheads="1"/>
          </p:cNvSpPr>
          <p:nvPr/>
        </p:nvSpPr>
        <p:spPr bwMode="auto">
          <a:xfrm>
            <a:off x="7643834" y="5500702"/>
            <a:ext cx="785850" cy="64294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sz="1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1" grpId="0"/>
      <p:bldP spid="12" grpId="0"/>
      <p:bldP spid="20" grpId="0"/>
      <p:bldP spid="22" grpId="0"/>
      <p:bldP spid="23" grpId="0"/>
      <p:bldP spid="24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E:\Документы\Мои рисунки\Шаблоны ppt\makedon_160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285720" y="285728"/>
            <a:ext cx="8572560" cy="635798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dirty="0"/>
          </a:p>
        </p:txBody>
      </p:sp>
      <p:pic>
        <p:nvPicPr>
          <p:cNvPr id="4098" name="Picture 2" descr="E:\Документы\Мои рисунки\Cartoon-Clipart-Free-1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3643314"/>
            <a:ext cx="2571768" cy="2848233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 l="4471" t="6388"/>
          <a:stretch>
            <a:fillRect/>
          </a:stretch>
        </p:blipFill>
        <p:spPr bwMode="auto">
          <a:xfrm>
            <a:off x="3929058" y="500042"/>
            <a:ext cx="4792931" cy="5234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714876" y="1357298"/>
            <a:ext cx="2071702" cy="11430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286248" y="857232"/>
            <a:ext cx="3143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т…</a:t>
            </a:r>
            <a:r>
              <a:rPr lang="ru-RU" sz="4400" dirty="0" err="1" smtClean="0">
                <a:solidFill>
                  <a:schemeClr val="bg1"/>
                </a:solidFill>
              </a:rPr>
              <a:t>варищи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6248" y="1571612"/>
            <a:ext cx="3143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</a:rPr>
              <a:t>д</a:t>
            </a:r>
            <a:r>
              <a:rPr lang="ru-RU" sz="4000" dirty="0" smtClean="0">
                <a:solidFill>
                  <a:schemeClr val="bg1"/>
                </a:solidFill>
              </a:rPr>
              <a:t>…</a:t>
            </a:r>
            <a:r>
              <a:rPr lang="ru-RU" sz="4000" dirty="0" err="1" smtClean="0">
                <a:solidFill>
                  <a:schemeClr val="bg1"/>
                </a:solidFill>
              </a:rPr>
              <a:t>журный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29124" y="2285992"/>
            <a:ext cx="3143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</a:rPr>
              <a:t>р</a:t>
            </a:r>
            <a:r>
              <a:rPr lang="ru-RU" sz="4000" dirty="0" smtClean="0">
                <a:solidFill>
                  <a:schemeClr val="bg1"/>
                </a:solidFill>
              </a:rPr>
              <a:t>…</a:t>
            </a:r>
            <a:r>
              <a:rPr lang="ru-RU" sz="4000" dirty="0" err="1" smtClean="0">
                <a:solidFill>
                  <a:schemeClr val="bg1"/>
                </a:solidFill>
              </a:rPr>
              <a:t>бята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4105" name="Picture 9" descr="E:\Документы\Мои рисунки\Cartoon-Clipart-Free-06.gif"/>
          <p:cNvPicPr>
            <a:picLocks noChangeAspect="1" noChangeArrowheads="1"/>
          </p:cNvPicPr>
          <p:nvPr/>
        </p:nvPicPr>
        <p:blipFill>
          <a:blip r:embed="rId6" cstate="print"/>
          <a:srcRect t="10625" b="14375"/>
          <a:stretch>
            <a:fillRect/>
          </a:stretch>
        </p:blipFill>
        <p:spPr bwMode="auto">
          <a:xfrm>
            <a:off x="428596" y="1428736"/>
            <a:ext cx="2952750" cy="2214578"/>
          </a:xfrm>
          <a:prstGeom prst="rect">
            <a:avLst/>
          </a:prstGeom>
          <a:noFill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 cstate="email">
            <a:lum contrast="40000"/>
          </a:blip>
          <a:srcRect r="-479"/>
          <a:stretch>
            <a:fillRect/>
          </a:stretch>
        </p:blipFill>
        <p:spPr bwMode="auto">
          <a:xfrm rot="13308358">
            <a:off x="1123985" y="1838373"/>
            <a:ext cx="948133" cy="948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4" descr="PINCBOX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793586">
            <a:off x="2164080" y="1691324"/>
            <a:ext cx="642942" cy="727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 b="5883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 descr="C:\Documents and Settings\Сергеев\Мои документы\Мои рисунки\Организатор клипов (Microsoft)\j0122761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982263">
            <a:off x="2414938" y="5497353"/>
            <a:ext cx="1230477" cy="1082885"/>
          </a:xfrm>
          <a:prstGeom prst="rect">
            <a:avLst/>
          </a:prstGeom>
          <a:noFill/>
        </p:spPr>
      </p:pic>
      <p:pic>
        <p:nvPicPr>
          <p:cNvPr id="6" name="Picture 5" descr="C:\Documents and Settings\Сергеев\Мои документы\Мои рисунки\Организатор клипов (Microsoft)\j0122761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117185">
            <a:off x="1741403" y="5386704"/>
            <a:ext cx="1350177" cy="1188227"/>
          </a:xfrm>
          <a:prstGeom prst="rect">
            <a:avLst/>
          </a:prstGeom>
          <a:noFill/>
        </p:spPr>
      </p:pic>
      <p:pic>
        <p:nvPicPr>
          <p:cNvPr id="7" name="Picture 9" descr="E:\Документы\Мои рисунки\мие.png"/>
          <p:cNvPicPr>
            <a:picLocks noChangeAspect="1" noChangeArrowheads="1"/>
          </p:cNvPicPr>
          <p:nvPr/>
        </p:nvPicPr>
        <p:blipFill>
          <a:blip r:embed="rId5" cstate="email">
            <a:lum contrast="10000"/>
          </a:blip>
          <a:srcRect/>
          <a:stretch>
            <a:fillRect/>
          </a:stretch>
        </p:blipFill>
        <p:spPr bwMode="auto">
          <a:xfrm rot="1608336">
            <a:off x="5522415" y="6034545"/>
            <a:ext cx="959060" cy="641680"/>
          </a:xfrm>
          <a:prstGeom prst="rect">
            <a:avLst/>
          </a:prstGeom>
          <a:noFill/>
        </p:spPr>
      </p:pic>
      <p:pic>
        <p:nvPicPr>
          <p:cNvPr id="9" name="Picture 3" descr="E:\Документы\Мои рисунки\про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000768"/>
            <a:ext cx="887796" cy="619121"/>
          </a:xfrm>
          <a:prstGeom prst="rect">
            <a:avLst/>
          </a:prstGeom>
          <a:noFill/>
        </p:spPr>
      </p:pic>
      <p:pic>
        <p:nvPicPr>
          <p:cNvPr id="10" name="Picture 4" descr="E:\Документы\Мои рисунки\про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5929330"/>
            <a:ext cx="887796" cy="619121"/>
          </a:xfrm>
          <a:prstGeom prst="rect">
            <a:avLst/>
          </a:prstGeom>
          <a:noFill/>
        </p:spPr>
      </p:pic>
      <p:pic>
        <p:nvPicPr>
          <p:cNvPr id="16" name="Picture 5" descr="C:\Documents and Settings\Сергеев\Мои документы\Мои рисунки\Организатор клипов (Microsoft)\j0122761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117185">
            <a:off x="1979025" y="4108114"/>
            <a:ext cx="1535512" cy="1351331"/>
          </a:xfrm>
          <a:prstGeom prst="rect">
            <a:avLst/>
          </a:prstGeom>
          <a:noFill/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7" cstate="print"/>
          <a:srcRect r="42757"/>
          <a:stretch>
            <a:fillRect/>
          </a:stretch>
        </p:blipFill>
        <p:spPr bwMode="auto">
          <a:xfrm rot="6432588">
            <a:off x="5260999" y="5102200"/>
            <a:ext cx="531610" cy="460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6" descr="E:\Документы\Мои рисунки\ОВОЩИ\Рис87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286116" y="5905504"/>
            <a:ext cx="1127616" cy="952496"/>
          </a:xfrm>
          <a:prstGeom prst="rect">
            <a:avLst/>
          </a:prstGeom>
          <a:noFill/>
        </p:spPr>
      </p:pic>
      <p:pic>
        <p:nvPicPr>
          <p:cNvPr id="19" name="Picture 6" descr="E:\Документы\Мои рисунки\ОВОЩИ\Рис87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357686" y="5572140"/>
            <a:ext cx="1127616" cy="952496"/>
          </a:xfrm>
          <a:prstGeom prst="rect">
            <a:avLst/>
          </a:prstGeom>
          <a:noFill/>
        </p:spPr>
      </p:pic>
      <p:pic>
        <p:nvPicPr>
          <p:cNvPr id="11" name="Picture 5" descr="E:\Документы\Мои рисунки\про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4414" y="6238879"/>
            <a:ext cx="887796" cy="619121"/>
          </a:xfrm>
          <a:prstGeom prst="rect">
            <a:avLst/>
          </a:prstGeom>
          <a:noFill/>
        </p:spPr>
      </p:pic>
      <p:pic>
        <p:nvPicPr>
          <p:cNvPr id="22" name="Picture 3" descr="13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42910" y="5214950"/>
            <a:ext cx="366242" cy="285752"/>
          </a:xfrm>
          <a:prstGeom prst="rect">
            <a:avLst/>
          </a:prstGeom>
          <a:noFill/>
        </p:spPr>
      </p:pic>
      <p:pic>
        <p:nvPicPr>
          <p:cNvPr id="23" name="Picture 3" descr="13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168152" flipH="1" flipV="1">
            <a:off x="1163692" y="5475123"/>
            <a:ext cx="285785" cy="381047"/>
          </a:xfrm>
          <a:prstGeom prst="rect">
            <a:avLst/>
          </a:prstGeom>
          <a:noFill/>
        </p:spPr>
      </p:pic>
      <p:pic>
        <p:nvPicPr>
          <p:cNvPr id="24" name="Picture 3" descr="13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71472" y="5429264"/>
            <a:ext cx="457803" cy="357190"/>
          </a:xfrm>
          <a:prstGeom prst="rect">
            <a:avLst/>
          </a:prstGeom>
          <a:noFill/>
        </p:spPr>
      </p:pic>
      <p:pic>
        <p:nvPicPr>
          <p:cNvPr id="25" name="Picture 3" descr="13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000100" y="5214950"/>
            <a:ext cx="366242" cy="285752"/>
          </a:xfrm>
          <a:prstGeom prst="rect">
            <a:avLst/>
          </a:prstGeom>
          <a:noFill/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7" cstate="print"/>
          <a:srcRect r="42757"/>
          <a:stretch>
            <a:fillRect/>
          </a:stretch>
        </p:blipFill>
        <p:spPr bwMode="auto">
          <a:xfrm rot="4106011">
            <a:off x="4832372" y="5030762"/>
            <a:ext cx="531610" cy="460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 descr="E:\Документы\Мои рисунки\оп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689078">
            <a:off x="2474802" y="4983362"/>
            <a:ext cx="533815" cy="1386987"/>
          </a:xfrm>
          <a:prstGeom prst="rect">
            <a:avLst/>
          </a:prstGeom>
          <a:noFill/>
        </p:spPr>
      </p:pic>
      <p:pic>
        <p:nvPicPr>
          <p:cNvPr id="5" name="Picture 7" descr="E:\Документы\Мои рисунки\домашние животные\66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00562" y="1285860"/>
            <a:ext cx="857256" cy="1103285"/>
          </a:xfrm>
          <a:prstGeom prst="rect">
            <a:avLst/>
          </a:prstGeom>
          <a:noFill/>
        </p:spPr>
      </p:pic>
      <p:pic>
        <p:nvPicPr>
          <p:cNvPr id="7" name="Picture 4" descr="j0370408[1]"/>
          <p:cNvPicPr>
            <a:picLocks noChangeAspect="1" noChangeArrowheads="1"/>
          </p:cNvPicPr>
          <p:nvPr/>
        </p:nvPicPr>
        <p:blipFill>
          <a:blip r:embed="rId6" cstate="print"/>
          <a:srcRect r="23558"/>
          <a:stretch>
            <a:fillRect/>
          </a:stretch>
        </p:blipFill>
        <p:spPr bwMode="auto">
          <a:xfrm>
            <a:off x="2500298" y="357166"/>
            <a:ext cx="2060468" cy="3810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BD13771_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1785926"/>
            <a:ext cx="4218584" cy="3521084"/>
          </a:xfrm>
          <a:prstGeom prst="rect">
            <a:avLst/>
          </a:prstGeom>
          <a:noFill/>
        </p:spPr>
      </p:pic>
      <p:pic>
        <p:nvPicPr>
          <p:cNvPr id="8" name="Picture 2" descr="13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5786446" y="4857760"/>
            <a:ext cx="2214578" cy="1836728"/>
          </a:xfrm>
          <a:prstGeom prst="rect">
            <a:avLst/>
          </a:prstGeom>
        </p:spPr>
      </p:pic>
      <p:pic>
        <p:nvPicPr>
          <p:cNvPr id="2050" name="Picture 2" descr="F:\Анимашки собачки и многие другие картинки в Стране Фантазий ).files\dog6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72462" y="3643314"/>
            <a:ext cx="1071538" cy="1202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9144000" cy="6929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3" name="Picture 3" descr="E:\Документы\Мои рисунки\Новая папка\2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1857356" y="0"/>
            <a:ext cx="5715040" cy="4286256"/>
          </a:xfrm>
          <a:prstGeom prst="rect">
            <a:avLst/>
          </a:prstGeom>
          <a:noFill/>
        </p:spPr>
      </p:pic>
      <p:pic>
        <p:nvPicPr>
          <p:cNvPr id="65541" name="Picture 5" descr="E:\Документы\Мои рисунки\Животные\с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143768" y="1000108"/>
            <a:ext cx="1857388" cy="2700347"/>
          </a:xfrm>
          <a:prstGeom prst="rect">
            <a:avLst/>
          </a:prstGeom>
          <a:noFill/>
        </p:spPr>
      </p:pic>
      <p:pic>
        <p:nvPicPr>
          <p:cNvPr id="67" name="Picture 5" descr="D:\анимашки\анимашки\звери\5abe97e1b57724fbb68e2954698e8cac.gif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flipH="1">
            <a:off x="3071802" y="4524375"/>
            <a:ext cx="259556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3" descr="D:\Мои док_На_D\ирина николаевна\материалы для оформления слайдов\клипарты\cats\dog-germ.gif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3286124"/>
            <a:ext cx="2209800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32" descr="pt11p"/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1071546"/>
            <a:ext cx="1843088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5" name="Picture 4"/>
          <p:cNvPicPr>
            <a:picLocks noChangeAspect="1" noChangeArrowheads="1"/>
          </p:cNvPicPr>
          <p:nvPr/>
        </p:nvPicPr>
        <p:blipFill>
          <a:blip r:embed="rId16" cstate="print"/>
          <a:stretch>
            <a:fillRect/>
          </a:stretch>
        </p:blipFill>
        <p:spPr bwMode="auto">
          <a:xfrm>
            <a:off x="714348" y="4286256"/>
            <a:ext cx="1714512" cy="183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2" name="Picture 14" descr="Картинка 58 из 13814"/>
          <p:cNvPicPr>
            <a:picLocks noChangeAspect="1" noChangeArrowheads="1"/>
          </p:cNvPicPr>
          <p:nvPr/>
        </p:nvPicPr>
        <p:blipFill>
          <a:blip r:embed="rId1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5429256" y="4143380"/>
            <a:ext cx="1564993" cy="1385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0" name="Picture 13" descr="430"/>
          <p:cNvPicPr>
            <a:picLocks noChangeAspect="1" noChangeArrowheads="1"/>
          </p:cNvPicPr>
          <p:nvPr/>
        </p:nvPicPr>
        <p:blipFill>
          <a:blip r:embed="rId1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8000992" y="3500438"/>
            <a:ext cx="1143008" cy="1357322"/>
          </a:xfrm>
          <a:prstGeom prst="rect">
            <a:avLst/>
          </a:prstGeom>
          <a:noFill/>
        </p:spPr>
      </p:pic>
      <p:pic>
        <p:nvPicPr>
          <p:cNvPr id="16" name="Picture 62" descr="петух">
            <a:hlinkClick r:id="" action="ppaction://media"/>
          </p:cNvPr>
          <p:cNvPicPr preferRelativeResize="0">
            <a:picLocks noRot="1" noChangeArrowheads="1"/>
          </p:cNvPicPr>
          <p:nvPr>
            <a:wavAudioFile r:embed="rId1" name="петух.wav"/>
          </p:nvPr>
        </p:nvPicPr>
        <p:blipFill>
          <a:blip r:embed="rId19" cstate="email"/>
          <a:stretch>
            <a:fillRect/>
          </a:stretch>
        </p:blipFill>
        <p:spPr bwMode="auto">
          <a:xfrm>
            <a:off x="3286116" y="714356"/>
            <a:ext cx="195126" cy="360000"/>
          </a:xfrm>
          <a:prstGeom prst="rect">
            <a:avLst/>
          </a:prstGeom>
          <a:noFill/>
        </p:spPr>
      </p:pic>
      <p:pic>
        <p:nvPicPr>
          <p:cNvPr id="10" name="Picture 4" descr="ворона">
            <a:hlinkClick r:id="" action="ppaction://media"/>
          </p:cNvPr>
          <p:cNvPicPr preferRelativeResize="0">
            <a:picLocks noRot="1" noChangeArrowheads="1"/>
          </p:cNvPicPr>
          <p:nvPr>
            <a:wavAudioFile r:embed="rId2" name="ворона.wav"/>
          </p:nvPr>
        </p:nvPicPr>
        <p:blipFill>
          <a:blip r:embed="rId20" cstate="email"/>
          <a:stretch>
            <a:fillRect/>
          </a:stretch>
        </p:blipFill>
        <p:spPr bwMode="auto">
          <a:xfrm>
            <a:off x="3286116" y="1142984"/>
            <a:ext cx="245041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1" descr="корова">
            <a:hlinkClick r:id="" action="ppaction://media"/>
          </p:cNvPr>
          <p:cNvPicPr preferRelativeResize="0">
            <a:picLocks noRot="1" noChangeArrowheads="1"/>
          </p:cNvPicPr>
          <p:nvPr>
            <a:wavAudioFile r:embed="rId3" name="корова.wav"/>
          </p:nvPr>
        </p:nvPicPr>
        <p:blipFill>
          <a:blip r:embed="rId21" cstate="email"/>
          <a:stretch>
            <a:fillRect/>
          </a:stretch>
        </p:blipFill>
        <p:spPr bwMode="auto">
          <a:xfrm>
            <a:off x="3286116" y="2000240"/>
            <a:ext cx="263193" cy="360000"/>
          </a:xfrm>
          <a:prstGeom prst="rect">
            <a:avLst/>
          </a:prstGeom>
          <a:noFill/>
        </p:spPr>
      </p:pic>
      <p:pic>
        <p:nvPicPr>
          <p:cNvPr id="15" name="Picture 51" descr="собака">
            <a:hlinkClick r:id="" action="ppaction://media"/>
          </p:cNvPr>
          <p:cNvPicPr preferRelativeResize="0">
            <a:picLocks noRot="1" noChangeArrowheads="1"/>
          </p:cNvPicPr>
          <p:nvPr>
            <a:wavAudioFile r:embed="rId4" name="собака.wav"/>
          </p:nvPr>
        </p:nvPicPr>
        <p:blipFill>
          <a:blip r:embed="rId22" cstate="email"/>
          <a:stretch>
            <a:fillRect/>
          </a:stretch>
        </p:blipFill>
        <p:spPr bwMode="auto">
          <a:xfrm>
            <a:off x="3286116" y="2428868"/>
            <a:ext cx="248067" cy="360000"/>
          </a:xfrm>
          <a:prstGeom prst="rect">
            <a:avLst/>
          </a:prstGeom>
          <a:noFill/>
        </p:spPr>
      </p:pic>
      <p:pic>
        <p:nvPicPr>
          <p:cNvPr id="9" name="Picture 6">
            <a:hlinkClick r:id="" action="ppaction://media"/>
          </p:cNvPr>
          <p:cNvPicPr preferRelativeResize="0">
            <a:picLocks noRot="1" noChangeArrowheads="1"/>
          </p:cNvPicPr>
          <p:nvPr>
            <a:wavAudioFile r:embed="rId5" name="медведь.wav"/>
          </p:nvPr>
        </p:nvPicPr>
        <p:blipFill>
          <a:blip r:embed="rId23" cstate="email"/>
          <a:stretch>
            <a:fillRect/>
          </a:stretch>
        </p:blipFill>
        <p:spPr bwMode="auto">
          <a:xfrm>
            <a:off x="3286116" y="2857496"/>
            <a:ext cx="252605" cy="360000"/>
          </a:xfrm>
          <a:prstGeom prst="rect">
            <a:avLst/>
          </a:prstGeom>
          <a:noFill/>
        </p:spPr>
      </p:pic>
      <p:pic>
        <p:nvPicPr>
          <p:cNvPr id="12" name="Picture 5" descr="воробей">
            <a:hlinkClick r:id="" action="ppaction://media"/>
          </p:cNvPr>
          <p:cNvPicPr preferRelativeResize="0">
            <a:picLocks noRot="1" noChangeArrowheads="1"/>
          </p:cNvPicPr>
          <p:nvPr>
            <a:wavAudioFile r:embed="rId6" name="воробей.wav"/>
          </p:nvPr>
        </p:nvPicPr>
        <p:blipFill>
          <a:blip r:embed="rId24" cstate="email"/>
          <a:stretch>
            <a:fillRect/>
          </a:stretch>
        </p:blipFill>
        <p:spPr bwMode="auto">
          <a:xfrm>
            <a:off x="3286116" y="3286124"/>
            <a:ext cx="270756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4" name="Picture 8" descr="сорока">
            <a:hlinkClick r:id="" action="ppaction://media"/>
          </p:cNvPr>
          <p:cNvPicPr preferRelativeResize="0">
            <a:picLocks noRot="1" noChangeArrowheads="1"/>
          </p:cNvPicPr>
          <p:nvPr>
            <a:wavAudioFile r:embed="rId7" name="сорока2.wav"/>
          </p:nvPr>
        </p:nvPicPr>
        <p:blipFill>
          <a:blip r:embed="rId25" cstate="email"/>
          <a:stretch>
            <a:fillRect/>
          </a:stretch>
        </p:blipFill>
        <p:spPr bwMode="auto">
          <a:xfrm>
            <a:off x="3286116" y="1571612"/>
            <a:ext cx="249579" cy="360000"/>
          </a:xfrm>
          <a:prstGeom prst="rect">
            <a:avLst/>
          </a:prstGeom>
          <a:noFill/>
        </p:spPr>
      </p:pic>
      <p:sp>
        <p:nvSpPr>
          <p:cNvPr id="104" name="Скругленный прямоугольник 103"/>
          <p:cNvSpPr>
            <a:spLocks noChangeAspect="1"/>
          </p:cNvSpPr>
          <p:nvPr/>
        </p:nvSpPr>
        <p:spPr>
          <a:xfrm>
            <a:off x="4500562" y="1500174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Скругленный прямоугольник 104"/>
          <p:cNvSpPr>
            <a:spLocks noChangeAspect="1"/>
          </p:cNvSpPr>
          <p:nvPr/>
        </p:nvSpPr>
        <p:spPr>
          <a:xfrm>
            <a:off x="5357818" y="1928802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Скругленный прямоугольник 105"/>
          <p:cNvSpPr>
            <a:spLocks noChangeAspect="1"/>
          </p:cNvSpPr>
          <p:nvPr/>
        </p:nvSpPr>
        <p:spPr>
          <a:xfrm>
            <a:off x="5357818" y="1500174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Скругленный прямоугольник 106"/>
          <p:cNvSpPr>
            <a:spLocks noChangeAspect="1"/>
          </p:cNvSpPr>
          <p:nvPr/>
        </p:nvSpPr>
        <p:spPr>
          <a:xfrm>
            <a:off x="5357818" y="642918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Скругленный прямоугольник 107"/>
          <p:cNvSpPr>
            <a:spLocks noChangeAspect="1"/>
          </p:cNvSpPr>
          <p:nvPr/>
        </p:nvSpPr>
        <p:spPr>
          <a:xfrm>
            <a:off x="4929190" y="642918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Скругленный прямоугольник 108"/>
          <p:cNvSpPr>
            <a:spLocks noChangeAspect="1"/>
          </p:cNvSpPr>
          <p:nvPr/>
        </p:nvSpPr>
        <p:spPr>
          <a:xfrm>
            <a:off x="4500562" y="1071546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Скругленный прямоугольник 109"/>
          <p:cNvSpPr>
            <a:spLocks noChangeAspect="1"/>
          </p:cNvSpPr>
          <p:nvPr/>
        </p:nvSpPr>
        <p:spPr>
          <a:xfrm>
            <a:off x="3643306" y="1071546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" name="Скругленный прямоугольник 152"/>
          <p:cNvSpPr>
            <a:spLocks noChangeAspect="1"/>
          </p:cNvSpPr>
          <p:nvPr/>
        </p:nvSpPr>
        <p:spPr>
          <a:xfrm>
            <a:off x="4500562" y="1928802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4" name="Скругленный прямоугольник 153"/>
          <p:cNvSpPr>
            <a:spLocks noChangeAspect="1"/>
          </p:cNvSpPr>
          <p:nvPr/>
        </p:nvSpPr>
        <p:spPr>
          <a:xfrm>
            <a:off x="5786446" y="1500174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5" name="Скругленный прямоугольник 154"/>
          <p:cNvSpPr>
            <a:spLocks noChangeAspect="1"/>
          </p:cNvSpPr>
          <p:nvPr/>
        </p:nvSpPr>
        <p:spPr>
          <a:xfrm>
            <a:off x="5357818" y="1071546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6" name="Скругленный прямоугольник 155"/>
          <p:cNvSpPr>
            <a:spLocks noChangeAspect="1"/>
          </p:cNvSpPr>
          <p:nvPr/>
        </p:nvSpPr>
        <p:spPr>
          <a:xfrm>
            <a:off x="4500562" y="2357430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7" name="Скругленный прямоугольник 156"/>
          <p:cNvSpPr>
            <a:spLocks noChangeAspect="1"/>
          </p:cNvSpPr>
          <p:nvPr/>
        </p:nvSpPr>
        <p:spPr>
          <a:xfrm>
            <a:off x="3643306" y="642918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8" name="Скругленный прямоугольник 157"/>
          <p:cNvSpPr>
            <a:spLocks noChangeAspect="1"/>
          </p:cNvSpPr>
          <p:nvPr/>
        </p:nvSpPr>
        <p:spPr>
          <a:xfrm>
            <a:off x="5786446" y="1928802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9" name="Скругленный прямоугольник 158"/>
          <p:cNvSpPr>
            <a:spLocks noChangeAspect="1"/>
          </p:cNvSpPr>
          <p:nvPr/>
        </p:nvSpPr>
        <p:spPr>
          <a:xfrm>
            <a:off x="5357818" y="2357430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" name="Скругленный прямоугольник 159"/>
          <p:cNvSpPr>
            <a:spLocks noChangeAspect="1"/>
          </p:cNvSpPr>
          <p:nvPr/>
        </p:nvSpPr>
        <p:spPr>
          <a:xfrm>
            <a:off x="5786446" y="1071546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" name="Скругленный прямоугольник 160"/>
          <p:cNvSpPr>
            <a:spLocks noChangeAspect="1"/>
          </p:cNvSpPr>
          <p:nvPr/>
        </p:nvSpPr>
        <p:spPr>
          <a:xfrm>
            <a:off x="5786446" y="3214686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2" name="Скругленный прямоугольник 161"/>
          <p:cNvSpPr>
            <a:spLocks noChangeAspect="1"/>
          </p:cNvSpPr>
          <p:nvPr/>
        </p:nvSpPr>
        <p:spPr>
          <a:xfrm>
            <a:off x="5357818" y="3214686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3" name="Скругленный прямоугольник 162"/>
          <p:cNvSpPr>
            <a:spLocks noChangeAspect="1"/>
          </p:cNvSpPr>
          <p:nvPr/>
        </p:nvSpPr>
        <p:spPr>
          <a:xfrm>
            <a:off x="3643306" y="1500174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Скругленный прямоугольник 163"/>
          <p:cNvSpPr>
            <a:spLocks noChangeAspect="1"/>
          </p:cNvSpPr>
          <p:nvPr/>
        </p:nvSpPr>
        <p:spPr>
          <a:xfrm>
            <a:off x="3643306" y="2357430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5" name="Скругленный прямоугольник 164"/>
          <p:cNvSpPr>
            <a:spLocks noChangeAspect="1"/>
          </p:cNvSpPr>
          <p:nvPr/>
        </p:nvSpPr>
        <p:spPr>
          <a:xfrm>
            <a:off x="4071934" y="642918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6" name="Скругленный прямоугольник 165"/>
          <p:cNvSpPr>
            <a:spLocks noChangeAspect="1"/>
          </p:cNvSpPr>
          <p:nvPr/>
        </p:nvSpPr>
        <p:spPr>
          <a:xfrm>
            <a:off x="4071934" y="1071546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" name="Скругленный прямоугольник 166"/>
          <p:cNvSpPr>
            <a:spLocks noChangeAspect="1"/>
          </p:cNvSpPr>
          <p:nvPr/>
        </p:nvSpPr>
        <p:spPr>
          <a:xfrm>
            <a:off x="4071934" y="1928802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8" name="Скругленный прямоугольник 167"/>
          <p:cNvSpPr>
            <a:spLocks noChangeAspect="1"/>
          </p:cNvSpPr>
          <p:nvPr/>
        </p:nvSpPr>
        <p:spPr>
          <a:xfrm>
            <a:off x="4500562" y="642918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9" name="Скругленный прямоугольник 168"/>
          <p:cNvSpPr>
            <a:spLocks noChangeAspect="1"/>
          </p:cNvSpPr>
          <p:nvPr/>
        </p:nvSpPr>
        <p:spPr>
          <a:xfrm>
            <a:off x="5357818" y="2786058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0" name="Скругленный прямоугольник 169"/>
          <p:cNvSpPr>
            <a:spLocks noChangeAspect="1"/>
          </p:cNvSpPr>
          <p:nvPr/>
        </p:nvSpPr>
        <p:spPr>
          <a:xfrm>
            <a:off x="4929190" y="1928802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1" name="Скругленный прямоугольник 170"/>
          <p:cNvSpPr>
            <a:spLocks noChangeAspect="1"/>
          </p:cNvSpPr>
          <p:nvPr/>
        </p:nvSpPr>
        <p:spPr>
          <a:xfrm>
            <a:off x="4929190" y="1500174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2" name="Скругленный прямоугольник 171"/>
          <p:cNvSpPr>
            <a:spLocks noChangeAspect="1"/>
          </p:cNvSpPr>
          <p:nvPr/>
        </p:nvSpPr>
        <p:spPr>
          <a:xfrm>
            <a:off x="4500562" y="3214686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3" name="Скругленный прямоугольник 172"/>
          <p:cNvSpPr>
            <a:spLocks noChangeAspect="1"/>
          </p:cNvSpPr>
          <p:nvPr/>
        </p:nvSpPr>
        <p:spPr>
          <a:xfrm>
            <a:off x="4071934" y="2786058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4" name="Скругленный прямоугольник 173"/>
          <p:cNvSpPr>
            <a:spLocks noChangeAspect="1"/>
          </p:cNvSpPr>
          <p:nvPr/>
        </p:nvSpPr>
        <p:spPr>
          <a:xfrm>
            <a:off x="4929190" y="2786058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5" name="Скругленный прямоугольник 174"/>
          <p:cNvSpPr>
            <a:spLocks noChangeAspect="1"/>
          </p:cNvSpPr>
          <p:nvPr/>
        </p:nvSpPr>
        <p:spPr>
          <a:xfrm>
            <a:off x="4929190" y="2357430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6" name="Скругленный прямоугольник 175"/>
          <p:cNvSpPr>
            <a:spLocks noChangeAspect="1"/>
          </p:cNvSpPr>
          <p:nvPr/>
        </p:nvSpPr>
        <p:spPr>
          <a:xfrm>
            <a:off x="4929190" y="1071546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7" name="Скругленный прямоугольник 176"/>
          <p:cNvSpPr>
            <a:spLocks noChangeAspect="1"/>
          </p:cNvSpPr>
          <p:nvPr/>
        </p:nvSpPr>
        <p:spPr>
          <a:xfrm>
            <a:off x="4500562" y="2786058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8" name="Скругленный прямоугольник 177"/>
          <p:cNvSpPr>
            <a:spLocks noChangeAspect="1"/>
          </p:cNvSpPr>
          <p:nvPr/>
        </p:nvSpPr>
        <p:spPr>
          <a:xfrm>
            <a:off x="4071934" y="2357430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Скругленный прямоугольник 178"/>
          <p:cNvSpPr>
            <a:spLocks noChangeAspect="1"/>
          </p:cNvSpPr>
          <p:nvPr/>
        </p:nvSpPr>
        <p:spPr>
          <a:xfrm>
            <a:off x="4071934" y="1500174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Скругленный прямоугольник 179"/>
          <p:cNvSpPr>
            <a:spLocks noChangeAspect="1"/>
          </p:cNvSpPr>
          <p:nvPr/>
        </p:nvSpPr>
        <p:spPr>
          <a:xfrm>
            <a:off x="4929190" y="3214686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1" name="Скругленный прямоугольник 180"/>
          <p:cNvSpPr>
            <a:spLocks noChangeAspect="1"/>
          </p:cNvSpPr>
          <p:nvPr/>
        </p:nvSpPr>
        <p:spPr>
          <a:xfrm>
            <a:off x="4071934" y="3214686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2" name="Скругленный прямоугольник 181"/>
          <p:cNvSpPr>
            <a:spLocks noChangeAspect="1"/>
          </p:cNvSpPr>
          <p:nvPr/>
        </p:nvSpPr>
        <p:spPr>
          <a:xfrm>
            <a:off x="3643306" y="3214686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3" name="Скругленный прямоугольник 182"/>
          <p:cNvSpPr>
            <a:spLocks noChangeAspect="1"/>
          </p:cNvSpPr>
          <p:nvPr/>
        </p:nvSpPr>
        <p:spPr>
          <a:xfrm>
            <a:off x="3643306" y="2786058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4" name="Скругленный прямоугольник 183"/>
          <p:cNvSpPr>
            <a:spLocks noChangeAspect="1"/>
          </p:cNvSpPr>
          <p:nvPr/>
        </p:nvSpPr>
        <p:spPr>
          <a:xfrm>
            <a:off x="3643306" y="1928802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5" name="Скругленный прямоугольник 184"/>
          <p:cNvSpPr>
            <a:spLocks noChangeAspect="1"/>
          </p:cNvSpPr>
          <p:nvPr/>
        </p:nvSpPr>
        <p:spPr>
          <a:xfrm>
            <a:off x="5786446" y="2357430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6" name="Скругленный прямоугольник 185"/>
          <p:cNvSpPr>
            <a:spLocks noChangeAspect="1"/>
          </p:cNvSpPr>
          <p:nvPr/>
        </p:nvSpPr>
        <p:spPr>
          <a:xfrm>
            <a:off x="5786446" y="2786058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7" name="Скругленный прямоугольник 186"/>
          <p:cNvSpPr>
            <a:spLocks noChangeAspect="1"/>
          </p:cNvSpPr>
          <p:nvPr/>
        </p:nvSpPr>
        <p:spPr>
          <a:xfrm>
            <a:off x="6215074" y="3214686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8" name="Скругленный прямоугольник 187"/>
          <p:cNvSpPr>
            <a:spLocks noChangeAspect="1"/>
          </p:cNvSpPr>
          <p:nvPr/>
        </p:nvSpPr>
        <p:spPr>
          <a:xfrm>
            <a:off x="6215074" y="2786058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9" name="Прямоугольник 188"/>
          <p:cNvSpPr/>
          <p:nvPr/>
        </p:nvSpPr>
        <p:spPr>
          <a:xfrm>
            <a:off x="5286380" y="1714488"/>
            <a:ext cx="4635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0" name="Прямоугольник 189"/>
          <p:cNvSpPr/>
          <p:nvPr/>
        </p:nvSpPr>
        <p:spPr>
          <a:xfrm>
            <a:off x="4429124" y="1285860"/>
            <a:ext cx="48763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1" name="Прямоугольник 190"/>
          <p:cNvSpPr/>
          <p:nvPr/>
        </p:nvSpPr>
        <p:spPr>
          <a:xfrm>
            <a:off x="4000496" y="2143116"/>
            <a:ext cx="48763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endParaRPr lang="ru-RU" sz="4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2" name="Прямоугольник 191"/>
          <p:cNvSpPr/>
          <p:nvPr/>
        </p:nvSpPr>
        <p:spPr>
          <a:xfrm>
            <a:off x="4000496" y="857232"/>
            <a:ext cx="48763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endParaRPr lang="ru-RU" sz="4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3" name="Прямоугольник 192"/>
          <p:cNvSpPr/>
          <p:nvPr/>
        </p:nvSpPr>
        <p:spPr>
          <a:xfrm>
            <a:off x="5357818" y="2571744"/>
            <a:ext cx="46839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4" name="Прямоугольник 193"/>
          <p:cNvSpPr/>
          <p:nvPr/>
        </p:nvSpPr>
        <p:spPr>
          <a:xfrm>
            <a:off x="4929190" y="2571744"/>
            <a:ext cx="4635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5" name="Прямоугольник 194"/>
          <p:cNvSpPr/>
          <p:nvPr/>
        </p:nvSpPr>
        <p:spPr>
          <a:xfrm>
            <a:off x="3571868" y="1714488"/>
            <a:ext cx="576000" cy="5040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6" name="Прямоугольник 195"/>
          <p:cNvSpPr/>
          <p:nvPr/>
        </p:nvSpPr>
        <p:spPr>
          <a:xfrm>
            <a:off x="5357818" y="2143116"/>
            <a:ext cx="4635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7" name="Прямоугольник 196"/>
          <p:cNvSpPr/>
          <p:nvPr/>
        </p:nvSpPr>
        <p:spPr>
          <a:xfrm>
            <a:off x="5786446" y="2143116"/>
            <a:ext cx="4635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8" name="Прямоугольник 197"/>
          <p:cNvSpPr/>
          <p:nvPr/>
        </p:nvSpPr>
        <p:spPr>
          <a:xfrm>
            <a:off x="3571868" y="428604"/>
            <a:ext cx="48603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9" name="Прямоугольник 198"/>
          <p:cNvSpPr/>
          <p:nvPr/>
        </p:nvSpPr>
        <p:spPr>
          <a:xfrm>
            <a:off x="5357818" y="1285860"/>
            <a:ext cx="4635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0" name="Прямоугольник 199"/>
          <p:cNvSpPr/>
          <p:nvPr/>
        </p:nvSpPr>
        <p:spPr>
          <a:xfrm>
            <a:off x="4000496" y="1714488"/>
            <a:ext cx="50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endParaRPr lang="ru-RU" sz="4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1" name="Прямоугольник 200"/>
          <p:cNvSpPr/>
          <p:nvPr/>
        </p:nvSpPr>
        <p:spPr>
          <a:xfrm>
            <a:off x="4429124" y="1714488"/>
            <a:ext cx="48763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2" name="Прямоугольник 201"/>
          <p:cNvSpPr/>
          <p:nvPr/>
        </p:nvSpPr>
        <p:spPr>
          <a:xfrm>
            <a:off x="5286380" y="857232"/>
            <a:ext cx="49244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400" b="1" cap="none" spc="0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3" name="Прямоугольник 202"/>
          <p:cNvSpPr/>
          <p:nvPr/>
        </p:nvSpPr>
        <p:spPr>
          <a:xfrm>
            <a:off x="4929190" y="2143116"/>
            <a:ext cx="4635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4" name="Прямоугольник 203"/>
          <p:cNvSpPr/>
          <p:nvPr/>
        </p:nvSpPr>
        <p:spPr>
          <a:xfrm>
            <a:off x="3643306" y="2143116"/>
            <a:ext cx="42030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5" name="Прямоугольник 204"/>
          <p:cNvSpPr/>
          <p:nvPr/>
        </p:nvSpPr>
        <p:spPr>
          <a:xfrm>
            <a:off x="5786446" y="857232"/>
            <a:ext cx="4635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6" name="Прямоугольник 205"/>
          <p:cNvSpPr/>
          <p:nvPr/>
        </p:nvSpPr>
        <p:spPr>
          <a:xfrm>
            <a:off x="4429124" y="857232"/>
            <a:ext cx="48763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7" name="Прямоугольник 206"/>
          <p:cNvSpPr/>
          <p:nvPr/>
        </p:nvSpPr>
        <p:spPr>
          <a:xfrm>
            <a:off x="4857752" y="1285860"/>
            <a:ext cx="48763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endParaRPr lang="ru-RU" sz="4400" b="1" cap="none" spc="0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8" name="Прямоугольник 207"/>
          <p:cNvSpPr/>
          <p:nvPr/>
        </p:nvSpPr>
        <p:spPr>
          <a:xfrm>
            <a:off x="4857752" y="1714488"/>
            <a:ext cx="48763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9" name="Прямоугольник 208"/>
          <p:cNvSpPr/>
          <p:nvPr/>
        </p:nvSpPr>
        <p:spPr>
          <a:xfrm>
            <a:off x="4000496" y="1285860"/>
            <a:ext cx="48763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endParaRPr lang="ru-RU" sz="4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10" name="Прямоугольник 209"/>
          <p:cNvSpPr/>
          <p:nvPr/>
        </p:nvSpPr>
        <p:spPr>
          <a:xfrm>
            <a:off x="4500562" y="2143116"/>
            <a:ext cx="48442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11" name="Прямоугольник 210"/>
          <p:cNvSpPr/>
          <p:nvPr/>
        </p:nvSpPr>
        <p:spPr>
          <a:xfrm>
            <a:off x="5786446" y="3000372"/>
            <a:ext cx="46839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12" name="Прямоугольник 211"/>
          <p:cNvSpPr/>
          <p:nvPr/>
        </p:nvSpPr>
        <p:spPr>
          <a:xfrm>
            <a:off x="3571868" y="857232"/>
            <a:ext cx="4635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13" name="Прямоугольник 212"/>
          <p:cNvSpPr/>
          <p:nvPr/>
        </p:nvSpPr>
        <p:spPr>
          <a:xfrm>
            <a:off x="5357818" y="428604"/>
            <a:ext cx="44435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14" name="Прямоугольник 213"/>
          <p:cNvSpPr/>
          <p:nvPr/>
        </p:nvSpPr>
        <p:spPr>
          <a:xfrm>
            <a:off x="4500562" y="3000372"/>
            <a:ext cx="48763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15" name="Прямоугольник 214"/>
          <p:cNvSpPr/>
          <p:nvPr/>
        </p:nvSpPr>
        <p:spPr>
          <a:xfrm>
            <a:off x="3643306" y="1285860"/>
            <a:ext cx="42030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4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16" name="Прямоугольник 215"/>
          <p:cNvSpPr/>
          <p:nvPr/>
        </p:nvSpPr>
        <p:spPr>
          <a:xfrm>
            <a:off x="5715008" y="2571744"/>
            <a:ext cx="51328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4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17" name="Прямоугольник 216"/>
          <p:cNvSpPr/>
          <p:nvPr/>
        </p:nvSpPr>
        <p:spPr>
          <a:xfrm>
            <a:off x="4500562" y="428604"/>
            <a:ext cx="40427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18" name="Прямоугольник 217"/>
          <p:cNvSpPr/>
          <p:nvPr/>
        </p:nvSpPr>
        <p:spPr>
          <a:xfrm>
            <a:off x="4929190" y="428604"/>
            <a:ext cx="45236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19" name="Прямоугольник 218"/>
          <p:cNvSpPr/>
          <p:nvPr/>
        </p:nvSpPr>
        <p:spPr>
          <a:xfrm>
            <a:off x="4929190" y="3000372"/>
            <a:ext cx="48763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endParaRPr lang="ru-RU" sz="4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20" name="Прямоугольник 219"/>
          <p:cNvSpPr/>
          <p:nvPr/>
        </p:nvSpPr>
        <p:spPr>
          <a:xfrm>
            <a:off x="4000496" y="428604"/>
            <a:ext cx="46839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</a:t>
            </a:r>
            <a:endParaRPr lang="ru-RU" sz="4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21" name="Прямоугольник 220"/>
          <p:cNvSpPr/>
          <p:nvPr/>
        </p:nvSpPr>
        <p:spPr>
          <a:xfrm>
            <a:off x="4500562" y="2571744"/>
            <a:ext cx="51328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22" name="Прямоугольник 221"/>
          <p:cNvSpPr/>
          <p:nvPr/>
        </p:nvSpPr>
        <p:spPr>
          <a:xfrm>
            <a:off x="5786446" y="1285860"/>
            <a:ext cx="4635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23" name="Прямоугольник 222"/>
          <p:cNvSpPr/>
          <p:nvPr/>
        </p:nvSpPr>
        <p:spPr>
          <a:xfrm>
            <a:off x="3643306" y="3000372"/>
            <a:ext cx="4635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24" name="Прямоугольник 223"/>
          <p:cNvSpPr/>
          <p:nvPr/>
        </p:nvSpPr>
        <p:spPr>
          <a:xfrm>
            <a:off x="5786446" y="1714488"/>
            <a:ext cx="4635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25" name="Прямоугольник 224"/>
          <p:cNvSpPr/>
          <p:nvPr/>
        </p:nvSpPr>
        <p:spPr>
          <a:xfrm>
            <a:off x="3571868" y="2571744"/>
            <a:ext cx="58702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4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26" name="Прямоугольник 225"/>
          <p:cNvSpPr/>
          <p:nvPr/>
        </p:nvSpPr>
        <p:spPr>
          <a:xfrm>
            <a:off x="4000496" y="3000372"/>
            <a:ext cx="48763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endParaRPr lang="ru-RU" sz="4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27" name="Прямоугольник 226"/>
          <p:cNvSpPr/>
          <p:nvPr/>
        </p:nvSpPr>
        <p:spPr>
          <a:xfrm>
            <a:off x="5286380" y="3000372"/>
            <a:ext cx="48442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28" name="Прямоугольник 227"/>
          <p:cNvSpPr/>
          <p:nvPr/>
        </p:nvSpPr>
        <p:spPr>
          <a:xfrm>
            <a:off x="4000496" y="2571744"/>
            <a:ext cx="46839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4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</a:t>
            </a:r>
            <a:endParaRPr lang="ru-RU" sz="4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29" name="Прямоугольник 228"/>
          <p:cNvSpPr/>
          <p:nvPr/>
        </p:nvSpPr>
        <p:spPr>
          <a:xfrm>
            <a:off x="4857752" y="857232"/>
            <a:ext cx="48763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30" name="Прямоугольник 229"/>
          <p:cNvSpPr/>
          <p:nvPr/>
        </p:nvSpPr>
        <p:spPr>
          <a:xfrm>
            <a:off x="6215074" y="3000372"/>
            <a:ext cx="4988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й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31" name="Прямоугольник 230"/>
          <p:cNvSpPr/>
          <p:nvPr/>
        </p:nvSpPr>
        <p:spPr>
          <a:xfrm>
            <a:off x="6215074" y="2571744"/>
            <a:ext cx="4635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ь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96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10" fill="hold"/>
                                        <p:tgtEl>
                                          <p:spTgt spid="2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4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69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43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589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44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6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2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5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8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1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4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7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0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3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6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9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2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5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8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1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7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0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3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6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9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2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5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8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1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4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7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0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3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6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9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2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5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8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1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4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7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0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3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6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19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90" grpId="0"/>
      <p:bldP spid="19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4" descr="E:\Документы\Мои рисунки\Шаблоны ppt\makedon_160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111" name="Rectangle 2"/>
          <p:cNvSpPr>
            <a:spLocks noChangeArrowheads="1"/>
          </p:cNvSpPr>
          <p:nvPr/>
        </p:nvSpPr>
        <p:spPr bwMode="auto">
          <a:xfrm>
            <a:off x="285720" y="285728"/>
            <a:ext cx="8572560" cy="635798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dirty="0"/>
          </a:p>
        </p:txBody>
      </p:sp>
      <p:pic>
        <p:nvPicPr>
          <p:cNvPr id="24" name="Picture 3" descr="E:\Документы\презентации Начальная школа\Разработчику презентаций\Рисунки\80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3504" y="2214554"/>
            <a:ext cx="236795" cy="324000"/>
          </a:xfrm>
          <a:prstGeom prst="rect">
            <a:avLst/>
          </a:prstGeom>
          <a:noFill/>
        </p:spPr>
      </p:pic>
      <p:pic>
        <p:nvPicPr>
          <p:cNvPr id="25" name="Picture 4" descr="E:\Документы\презентации Начальная школа\Разработчику презентаций\Рисунки\77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43504" y="857232"/>
            <a:ext cx="175469" cy="324000"/>
          </a:xfrm>
          <a:prstGeom prst="rect">
            <a:avLst/>
          </a:prstGeom>
          <a:noFill/>
        </p:spPr>
      </p:pic>
      <p:pic>
        <p:nvPicPr>
          <p:cNvPr id="26" name="Picture 5" descr="E:\Документы\презентации Начальная школа\Разработчику презентаций\Рисунки\78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143504" y="1357298"/>
            <a:ext cx="220488" cy="324000"/>
          </a:xfrm>
          <a:prstGeom prst="rect">
            <a:avLst/>
          </a:prstGeom>
          <a:noFill/>
        </p:spPr>
      </p:pic>
      <p:pic>
        <p:nvPicPr>
          <p:cNvPr id="27" name="Picture 6" descr="E:\Документы\презентации Начальная школа\Разработчику презентаций\Рисунки\79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143504" y="1785926"/>
            <a:ext cx="224744" cy="324000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>
            <a:spLocks noChangeAspect="1"/>
          </p:cNvSpPr>
          <p:nvPr/>
        </p:nvSpPr>
        <p:spPr>
          <a:xfrm>
            <a:off x="5857884" y="1285860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7" name="Скругленный прямоугольник 6"/>
          <p:cNvSpPr>
            <a:spLocks noChangeAspect="1"/>
          </p:cNvSpPr>
          <p:nvPr/>
        </p:nvSpPr>
        <p:spPr>
          <a:xfrm>
            <a:off x="7572396" y="1714488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8" name="Скругленный прямоугольник 7"/>
          <p:cNvSpPr>
            <a:spLocks noChangeAspect="1"/>
          </p:cNvSpPr>
          <p:nvPr/>
        </p:nvSpPr>
        <p:spPr>
          <a:xfrm>
            <a:off x="6286512" y="1714488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" name="Скругленный прямоугольник 9"/>
          <p:cNvSpPr>
            <a:spLocks noChangeAspect="1"/>
          </p:cNvSpPr>
          <p:nvPr/>
        </p:nvSpPr>
        <p:spPr>
          <a:xfrm>
            <a:off x="5429256" y="1285860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1" name="Скругленный прямоугольник 10"/>
          <p:cNvSpPr>
            <a:spLocks noChangeAspect="1"/>
          </p:cNvSpPr>
          <p:nvPr/>
        </p:nvSpPr>
        <p:spPr>
          <a:xfrm>
            <a:off x="7143768" y="1285860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2" name="Скругленный прямоугольник 11"/>
          <p:cNvSpPr>
            <a:spLocks noChangeAspect="1"/>
          </p:cNvSpPr>
          <p:nvPr/>
        </p:nvSpPr>
        <p:spPr>
          <a:xfrm>
            <a:off x="6715140" y="857232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3" name="Скругленный прямоугольник 12"/>
          <p:cNvSpPr>
            <a:spLocks noChangeAspect="1"/>
          </p:cNvSpPr>
          <p:nvPr/>
        </p:nvSpPr>
        <p:spPr>
          <a:xfrm>
            <a:off x="5429256" y="857232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4" name="Скругленный прямоугольник 13"/>
          <p:cNvSpPr>
            <a:spLocks noChangeAspect="1"/>
          </p:cNvSpPr>
          <p:nvPr/>
        </p:nvSpPr>
        <p:spPr>
          <a:xfrm>
            <a:off x="6286512" y="1285860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5" name="Скругленный прямоугольник 14"/>
          <p:cNvSpPr>
            <a:spLocks noChangeAspect="1"/>
          </p:cNvSpPr>
          <p:nvPr/>
        </p:nvSpPr>
        <p:spPr>
          <a:xfrm>
            <a:off x="6715140" y="1285860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6" name="Скругленный прямоугольник 15"/>
          <p:cNvSpPr>
            <a:spLocks noChangeAspect="1"/>
          </p:cNvSpPr>
          <p:nvPr/>
        </p:nvSpPr>
        <p:spPr>
          <a:xfrm>
            <a:off x="6286512" y="857232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7" name="Скругленный прямоугольник 16"/>
          <p:cNvSpPr>
            <a:spLocks noChangeAspect="1"/>
          </p:cNvSpPr>
          <p:nvPr/>
        </p:nvSpPr>
        <p:spPr>
          <a:xfrm>
            <a:off x="5429256" y="1714488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Скругленный прямоугольник 17"/>
          <p:cNvSpPr>
            <a:spLocks noChangeAspect="1"/>
          </p:cNvSpPr>
          <p:nvPr/>
        </p:nvSpPr>
        <p:spPr>
          <a:xfrm>
            <a:off x="7143768" y="1714488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9" name="Скругленный прямоугольник 18"/>
          <p:cNvSpPr>
            <a:spLocks noChangeAspect="1"/>
          </p:cNvSpPr>
          <p:nvPr/>
        </p:nvSpPr>
        <p:spPr>
          <a:xfrm>
            <a:off x="5857884" y="1714488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0" name="Скругленный прямоугольник 19"/>
          <p:cNvSpPr>
            <a:spLocks noChangeAspect="1"/>
          </p:cNvSpPr>
          <p:nvPr/>
        </p:nvSpPr>
        <p:spPr>
          <a:xfrm>
            <a:off x="6715140" y="1714488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Скругленный прямоугольник 20"/>
          <p:cNvSpPr>
            <a:spLocks noChangeAspect="1"/>
          </p:cNvSpPr>
          <p:nvPr/>
        </p:nvSpPr>
        <p:spPr>
          <a:xfrm>
            <a:off x="5857884" y="857232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Скругленный прямоугольник 21"/>
          <p:cNvSpPr>
            <a:spLocks noChangeAspect="1"/>
          </p:cNvSpPr>
          <p:nvPr/>
        </p:nvSpPr>
        <p:spPr>
          <a:xfrm>
            <a:off x="7143768" y="857232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3" name="Скругленный прямоугольник 22"/>
          <p:cNvSpPr>
            <a:spLocks noChangeAspect="1"/>
          </p:cNvSpPr>
          <p:nvPr/>
        </p:nvSpPr>
        <p:spPr>
          <a:xfrm>
            <a:off x="7572396" y="1285860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8" name="Скругленный прямоугольник 27"/>
          <p:cNvSpPr>
            <a:spLocks noChangeAspect="1"/>
          </p:cNvSpPr>
          <p:nvPr/>
        </p:nvSpPr>
        <p:spPr>
          <a:xfrm>
            <a:off x="5857884" y="2571744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9" name="Скругленный прямоугольник 28"/>
          <p:cNvSpPr>
            <a:spLocks noChangeAspect="1"/>
          </p:cNvSpPr>
          <p:nvPr/>
        </p:nvSpPr>
        <p:spPr>
          <a:xfrm>
            <a:off x="7143768" y="3000372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31" name="Скругленный прямоугольник 30"/>
          <p:cNvSpPr>
            <a:spLocks noChangeAspect="1"/>
          </p:cNvSpPr>
          <p:nvPr/>
        </p:nvSpPr>
        <p:spPr>
          <a:xfrm>
            <a:off x="7572396" y="2143116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32" name="Скругленный прямоугольник 31"/>
          <p:cNvSpPr>
            <a:spLocks noChangeAspect="1"/>
          </p:cNvSpPr>
          <p:nvPr/>
        </p:nvSpPr>
        <p:spPr>
          <a:xfrm>
            <a:off x="5429256" y="2571744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33" name="Скругленный прямоугольник 32"/>
          <p:cNvSpPr>
            <a:spLocks noChangeAspect="1"/>
          </p:cNvSpPr>
          <p:nvPr/>
        </p:nvSpPr>
        <p:spPr>
          <a:xfrm>
            <a:off x="7143768" y="2571744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34" name="Скругленный прямоугольник 33"/>
          <p:cNvSpPr>
            <a:spLocks noChangeAspect="1"/>
          </p:cNvSpPr>
          <p:nvPr/>
        </p:nvSpPr>
        <p:spPr>
          <a:xfrm>
            <a:off x="6715140" y="2143116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35" name="Скругленный прямоугольник 34"/>
          <p:cNvSpPr>
            <a:spLocks noChangeAspect="1"/>
          </p:cNvSpPr>
          <p:nvPr/>
        </p:nvSpPr>
        <p:spPr>
          <a:xfrm>
            <a:off x="5429256" y="2143116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36" name="Скругленный прямоугольник 35"/>
          <p:cNvSpPr>
            <a:spLocks noChangeAspect="1"/>
          </p:cNvSpPr>
          <p:nvPr/>
        </p:nvSpPr>
        <p:spPr>
          <a:xfrm>
            <a:off x="6286512" y="2571744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37" name="Скругленный прямоугольник 36"/>
          <p:cNvSpPr>
            <a:spLocks noChangeAspect="1"/>
          </p:cNvSpPr>
          <p:nvPr/>
        </p:nvSpPr>
        <p:spPr>
          <a:xfrm>
            <a:off x="6715140" y="2571744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38" name="Скругленный прямоугольник 37"/>
          <p:cNvSpPr>
            <a:spLocks noChangeAspect="1"/>
          </p:cNvSpPr>
          <p:nvPr/>
        </p:nvSpPr>
        <p:spPr>
          <a:xfrm>
            <a:off x="6286512" y="2143116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3" name="Скругленный прямоугольник 42"/>
          <p:cNvSpPr>
            <a:spLocks noChangeAspect="1"/>
          </p:cNvSpPr>
          <p:nvPr/>
        </p:nvSpPr>
        <p:spPr>
          <a:xfrm>
            <a:off x="5857884" y="2143116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Скругленный прямоугольник 43"/>
          <p:cNvSpPr>
            <a:spLocks noChangeAspect="1"/>
          </p:cNvSpPr>
          <p:nvPr/>
        </p:nvSpPr>
        <p:spPr>
          <a:xfrm>
            <a:off x="7143768" y="2143116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5" name="Скругленный прямоугольник 44"/>
          <p:cNvSpPr>
            <a:spLocks noChangeAspect="1"/>
          </p:cNvSpPr>
          <p:nvPr/>
        </p:nvSpPr>
        <p:spPr>
          <a:xfrm>
            <a:off x="7572396" y="2571744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pic>
        <p:nvPicPr>
          <p:cNvPr id="2056" name="Picture 8" descr="E:\Документы\презентации Начальная школа\Разработчику презентаций\Рисунки\81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143504" y="2643182"/>
            <a:ext cx="223326" cy="324000"/>
          </a:xfrm>
          <a:prstGeom prst="rect">
            <a:avLst/>
          </a:prstGeom>
          <a:noFill/>
        </p:spPr>
      </p:pic>
      <p:pic>
        <p:nvPicPr>
          <p:cNvPr id="2057" name="Picture 9" descr="E:\Документы\презентации Начальная школа\Разработчику презентаций\Рисунки\82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143504" y="3071810"/>
            <a:ext cx="227226" cy="324000"/>
          </a:xfrm>
          <a:prstGeom prst="rect">
            <a:avLst/>
          </a:prstGeom>
          <a:noFill/>
        </p:spPr>
      </p:pic>
      <p:sp>
        <p:nvSpPr>
          <p:cNvPr id="59" name="Прямоугольник 58"/>
          <p:cNvSpPr/>
          <p:nvPr/>
        </p:nvSpPr>
        <p:spPr>
          <a:xfrm>
            <a:off x="7072330" y="642918"/>
            <a:ext cx="576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</a:t>
            </a:r>
            <a:endParaRPr lang="ru-RU" sz="40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5857884" y="642918"/>
            <a:ext cx="50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endParaRPr lang="ru-RU" sz="40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6715140" y="642918"/>
            <a:ext cx="4603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endParaRPr lang="ru-RU" sz="4000" b="1" cap="none" spc="0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6286512" y="642918"/>
            <a:ext cx="48442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</a:t>
            </a:r>
            <a:endParaRPr lang="ru-RU" sz="40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5429256" y="642918"/>
            <a:ext cx="4571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0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</a:t>
            </a:r>
            <a:endParaRPr lang="ru-RU" sz="40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857884" y="1071546"/>
            <a:ext cx="4603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endParaRPr lang="ru-RU" sz="40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6286512" y="1071546"/>
            <a:ext cx="4603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</a:t>
            </a:r>
            <a:endParaRPr lang="ru-RU" sz="40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6715140" y="1071546"/>
            <a:ext cx="4603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endParaRPr lang="ru-RU" sz="40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7143768" y="1071546"/>
            <a:ext cx="3658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</a:t>
            </a:r>
            <a:endParaRPr lang="ru-RU" sz="40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5429256" y="1071546"/>
            <a:ext cx="4828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0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40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7572396" y="1071546"/>
            <a:ext cx="43794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  <a:endParaRPr lang="ru-RU" sz="40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5857884" y="1500174"/>
            <a:ext cx="4427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</a:t>
            </a:r>
            <a:endParaRPr lang="ru-RU" sz="40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7143768" y="1500174"/>
            <a:ext cx="4042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</a:t>
            </a:r>
            <a:endParaRPr lang="ru-RU" sz="40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7572396" y="1500174"/>
            <a:ext cx="4603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endParaRPr lang="ru-RU" sz="40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5286380" y="1500174"/>
            <a:ext cx="72989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6715140" y="1500174"/>
            <a:ext cx="44275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0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</a:t>
            </a:r>
            <a:endParaRPr lang="ru-RU" sz="40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6215074" y="1500174"/>
            <a:ext cx="45397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</a:t>
            </a:r>
            <a:endParaRPr lang="ru-RU" sz="40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5786446" y="2357430"/>
            <a:ext cx="58472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endParaRPr lang="ru-RU" sz="40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6715140" y="2357430"/>
            <a:ext cx="38504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</a:t>
            </a:r>
            <a:endParaRPr lang="ru-RU" sz="40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6715140" y="1928802"/>
            <a:ext cx="4427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</a:t>
            </a:r>
            <a:endParaRPr lang="ru-RU" sz="40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7572396" y="1928802"/>
            <a:ext cx="43794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  <a:endParaRPr lang="ru-RU" sz="40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5429256" y="1928802"/>
            <a:ext cx="3658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</a:t>
            </a:r>
            <a:endParaRPr lang="ru-RU" sz="40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7143768" y="1928802"/>
            <a:ext cx="3850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0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</a:t>
            </a:r>
            <a:endParaRPr lang="ru-RU" sz="40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5857884" y="1928802"/>
            <a:ext cx="43794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  <a:endParaRPr lang="ru-RU" sz="40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6286512" y="1928802"/>
            <a:ext cx="4042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</a:t>
            </a:r>
            <a:endParaRPr lang="ru-RU" sz="40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6286512" y="2357430"/>
            <a:ext cx="39946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endParaRPr lang="ru-RU" sz="40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7143768" y="2786058"/>
            <a:ext cx="4651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</a:t>
            </a:r>
            <a:endParaRPr lang="ru-RU" sz="40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5429256" y="2357430"/>
            <a:ext cx="43794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</a:t>
            </a:r>
            <a:endParaRPr lang="ru-RU" sz="40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7500958" y="2357430"/>
            <a:ext cx="4603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</a:t>
            </a:r>
            <a:endParaRPr lang="ru-RU" sz="40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7143768" y="2357430"/>
            <a:ext cx="51328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ё</a:t>
            </a:r>
            <a:endParaRPr lang="ru-RU" sz="40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3929058" y="3857628"/>
            <a:ext cx="470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5</a:t>
            </a:r>
            <a:endParaRPr lang="ru-RU" sz="4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6072198" y="5286388"/>
            <a:ext cx="470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1</a:t>
            </a:r>
            <a:endParaRPr lang="ru-RU" sz="4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785786" y="5572140"/>
            <a:ext cx="470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ru-RU" sz="4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571472" y="2714620"/>
            <a:ext cx="470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4</a:t>
            </a:r>
            <a:endParaRPr lang="ru-RU" sz="4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129" name="Прямоугольник 128"/>
          <p:cNvSpPr/>
          <p:nvPr/>
        </p:nvSpPr>
        <p:spPr>
          <a:xfrm>
            <a:off x="2000232" y="642918"/>
            <a:ext cx="470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ru-RU" sz="4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130" name="Прямоугольник 129"/>
          <p:cNvSpPr/>
          <p:nvPr/>
        </p:nvSpPr>
        <p:spPr>
          <a:xfrm>
            <a:off x="6643702" y="3714752"/>
            <a:ext cx="470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6</a:t>
            </a:r>
            <a:endParaRPr lang="ru-RU" sz="4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86" name="Скругленный прямоугольник 85"/>
          <p:cNvSpPr>
            <a:spLocks noChangeAspect="1"/>
          </p:cNvSpPr>
          <p:nvPr/>
        </p:nvSpPr>
        <p:spPr>
          <a:xfrm>
            <a:off x="7572396" y="857232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87" name="Прямоугольник 86"/>
          <p:cNvSpPr/>
          <p:nvPr/>
        </p:nvSpPr>
        <p:spPr>
          <a:xfrm>
            <a:off x="7500958" y="642918"/>
            <a:ext cx="576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endParaRPr lang="ru-RU" sz="40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8" name="Скругленный прямоугольник 87"/>
          <p:cNvSpPr>
            <a:spLocks noChangeAspect="1"/>
          </p:cNvSpPr>
          <p:nvPr/>
        </p:nvSpPr>
        <p:spPr>
          <a:xfrm>
            <a:off x="6715140" y="3000372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89" name="Скругленный прямоугольник 88"/>
          <p:cNvSpPr>
            <a:spLocks noChangeAspect="1"/>
          </p:cNvSpPr>
          <p:nvPr/>
        </p:nvSpPr>
        <p:spPr>
          <a:xfrm>
            <a:off x="6286512" y="3000372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91" name="Скругленный прямоугольник 90"/>
          <p:cNvSpPr>
            <a:spLocks noChangeAspect="1"/>
          </p:cNvSpPr>
          <p:nvPr/>
        </p:nvSpPr>
        <p:spPr>
          <a:xfrm>
            <a:off x="5857884" y="3000372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94" name="Скругленный прямоугольник 93"/>
          <p:cNvSpPr>
            <a:spLocks noChangeAspect="1"/>
          </p:cNvSpPr>
          <p:nvPr/>
        </p:nvSpPr>
        <p:spPr>
          <a:xfrm>
            <a:off x="5429256" y="3000372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96" name="Прямоугольник 95"/>
          <p:cNvSpPr/>
          <p:nvPr/>
        </p:nvSpPr>
        <p:spPr>
          <a:xfrm>
            <a:off x="6715140" y="2786058"/>
            <a:ext cx="4603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endParaRPr lang="ru-RU" sz="40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6286512" y="2786058"/>
            <a:ext cx="3658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</a:t>
            </a:r>
            <a:endParaRPr lang="ru-RU" sz="40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5857884" y="2786058"/>
            <a:ext cx="4635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  <a:endParaRPr lang="ru-RU" sz="40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5357818" y="2786058"/>
            <a:ext cx="43794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</a:t>
            </a:r>
            <a:endParaRPr lang="ru-RU" sz="40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3" name="Picture 12" descr="Картинка 1 из 24178"/>
          <p:cNvPicPr>
            <a:picLocks noChangeAspect="1" noChangeArrowheads="1"/>
          </p:cNvPicPr>
          <p:nvPr/>
        </p:nvPicPr>
        <p:blipFill>
          <a:blip r:embed="rId10" cstate="email">
            <a:lum bright="10000" contrast="10000"/>
          </a:blip>
          <a:srcRect/>
          <a:stretch>
            <a:fillRect/>
          </a:stretch>
        </p:blipFill>
        <p:spPr bwMode="auto">
          <a:xfrm>
            <a:off x="6572264" y="4922394"/>
            <a:ext cx="1785950" cy="1428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4" name="Picture 2"/>
          <p:cNvPicPr>
            <a:picLocks noChangeAspect="1" noChangeArrowheads="1"/>
          </p:cNvPicPr>
          <p:nvPr/>
        </p:nvPicPr>
        <p:blipFill>
          <a:blip r:embed="rId11" cstate="email"/>
          <a:stretch>
            <a:fillRect/>
          </a:stretch>
        </p:blipFill>
        <p:spPr bwMode="auto">
          <a:xfrm>
            <a:off x="1357290" y="4500570"/>
            <a:ext cx="1571636" cy="192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5" name="Picture 59" descr="ruda"/>
          <p:cNvPicPr>
            <a:picLocks noChangeAspect="1" noChangeArrowheads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2571736" y="642918"/>
            <a:ext cx="1571636" cy="16919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6" name="Рисунок 105" descr="item_5901.jpg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7143768" y="3571876"/>
            <a:ext cx="1565008" cy="1214446"/>
          </a:xfrm>
          <a:prstGeom prst="rect">
            <a:avLst/>
          </a:prstGeom>
        </p:spPr>
      </p:pic>
      <p:pic>
        <p:nvPicPr>
          <p:cNvPr id="107" name="Picture 1"/>
          <p:cNvPicPr>
            <a:picLocks noChangeAspect="1" noChangeArrowheads="1"/>
          </p:cNvPicPr>
          <p:nvPr/>
        </p:nvPicPr>
        <p:blipFill>
          <a:blip r:embed="rId14" cstate="print"/>
          <a:srcRect l="2143" t="10038"/>
          <a:stretch>
            <a:fillRect/>
          </a:stretch>
        </p:blipFill>
        <p:spPr bwMode="auto">
          <a:xfrm>
            <a:off x="1000100" y="2571744"/>
            <a:ext cx="2080119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8" name="Picture 2" descr="E:\Документы\Мои рисунки\galereya_koster3.jpg"/>
          <p:cNvPicPr>
            <a:picLocks noChangeAspect="1" noChangeArrowheads="1"/>
          </p:cNvPicPr>
          <p:nvPr/>
        </p:nvPicPr>
        <p:blipFill>
          <a:blip r:embed="rId15" cstate="email">
            <a:lum bright="10000" contrast="10000"/>
          </a:blip>
          <a:srcRect/>
          <a:stretch>
            <a:fillRect/>
          </a:stretch>
        </p:blipFill>
        <p:spPr bwMode="auto">
          <a:xfrm>
            <a:off x="3571868" y="4643446"/>
            <a:ext cx="2357455" cy="1681030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/>
      <p:bldP spid="62" grpId="0"/>
      <p:bldP spid="63" grpId="0" build="allAtOnce"/>
      <p:bldP spid="64" grpId="0"/>
      <p:bldP spid="65" grpId="0"/>
      <p:bldP spid="66" grpId="0"/>
      <p:bldP spid="67" grpId="0"/>
      <p:bldP spid="68" grpId="0"/>
      <p:bldP spid="69" grpId="0"/>
      <p:bldP spid="70" grpId="0"/>
      <p:bldP spid="72" grpId="0"/>
      <p:bldP spid="73" grpId="0"/>
      <p:bldP spid="74" grpId="0"/>
      <p:bldP spid="75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90" grpId="0"/>
      <p:bldP spid="8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4" descr="E:\Документы\Мои рисунки\Шаблоны ppt\makedon_160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105" name="Rectangle 2"/>
          <p:cNvSpPr>
            <a:spLocks noChangeArrowheads="1"/>
          </p:cNvSpPr>
          <p:nvPr/>
        </p:nvSpPr>
        <p:spPr bwMode="auto">
          <a:xfrm>
            <a:off x="285720" y="285728"/>
            <a:ext cx="8572560" cy="635798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dirty="0"/>
          </a:p>
        </p:txBody>
      </p:sp>
      <p:pic>
        <p:nvPicPr>
          <p:cNvPr id="24" name="Picture 3" descr="E:\Документы\презентации Начальная школа\Разработчику презентаций\Рисунки\80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3504" y="2214554"/>
            <a:ext cx="236795" cy="324000"/>
          </a:xfrm>
          <a:prstGeom prst="rect">
            <a:avLst/>
          </a:prstGeom>
          <a:noFill/>
        </p:spPr>
      </p:pic>
      <p:pic>
        <p:nvPicPr>
          <p:cNvPr id="25" name="Picture 4" descr="E:\Документы\презентации Начальная школа\Разработчику презентаций\Рисунки\77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43504" y="857232"/>
            <a:ext cx="175469" cy="324000"/>
          </a:xfrm>
          <a:prstGeom prst="rect">
            <a:avLst/>
          </a:prstGeom>
          <a:noFill/>
        </p:spPr>
      </p:pic>
      <p:pic>
        <p:nvPicPr>
          <p:cNvPr id="26" name="Picture 5" descr="E:\Документы\презентации Начальная школа\Разработчику презентаций\Рисунки\78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14876" y="1285860"/>
            <a:ext cx="220488" cy="324000"/>
          </a:xfrm>
          <a:prstGeom prst="rect">
            <a:avLst/>
          </a:prstGeom>
          <a:noFill/>
        </p:spPr>
      </p:pic>
      <p:pic>
        <p:nvPicPr>
          <p:cNvPr id="27" name="Picture 6" descr="E:\Документы\презентации Начальная школа\Разработчику презентаций\Рисунки\79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286248" y="1785926"/>
            <a:ext cx="224744" cy="3240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000760" y="4429132"/>
            <a:ext cx="1485173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 descr="E:\Документы\Мои рисунки\его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669254" flipH="1">
            <a:off x="1703862" y="4680749"/>
            <a:ext cx="1214446" cy="1785950"/>
          </a:xfrm>
          <a:prstGeom prst="rect">
            <a:avLst/>
          </a:prstGeom>
          <a:noFill/>
        </p:spPr>
      </p:pic>
      <p:pic>
        <p:nvPicPr>
          <p:cNvPr id="2054" name="Picture 6" descr="E:\Документы\Мои рисунки\обувь\figure skate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15206" y="3143248"/>
            <a:ext cx="1571636" cy="1197637"/>
          </a:xfrm>
          <a:prstGeom prst="rect">
            <a:avLst/>
          </a:prstGeom>
          <a:noFill/>
        </p:spPr>
      </p:pic>
      <p:pic>
        <p:nvPicPr>
          <p:cNvPr id="51" name="Picture 6" descr="E:\Документы\Мои рисунки\обувь\figure skate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43768" y="3000372"/>
            <a:ext cx="1406201" cy="1071570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>
            <a:spLocks noChangeAspect="1"/>
          </p:cNvSpPr>
          <p:nvPr/>
        </p:nvSpPr>
        <p:spPr>
          <a:xfrm>
            <a:off x="5429256" y="1285860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>
            <a:spLocks noChangeAspect="1"/>
          </p:cNvSpPr>
          <p:nvPr/>
        </p:nvSpPr>
        <p:spPr>
          <a:xfrm>
            <a:off x="6715140" y="1714488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>
            <a:spLocks noChangeAspect="1"/>
          </p:cNvSpPr>
          <p:nvPr/>
        </p:nvSpPr>
        <p:spPr>
          <a:xfrm>
            <a:off x="5429256" y="1714488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>
            <a:spLocks noChangeAspect="1"/>
          </p:cNvSpPr>
          <p:nvPr/>
        </p:nvSpPr>
        <p:spPr>
          <a:xfrm>
            <a:off x="7572396" y="857232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>
            <a:spLocks noChangeAspect="1"/>
          </p:cNvSpPr>
          <p:nvPr/>
        </p:nvSpPr>
        <p:spPr>
          <a:xfrm>
            <a:off x="5000628" y="1285860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>
            <a:spLocks noChangeAspect="1"/>
          </p:cNvSpPr>
          <p:nvPr/>
        </p:nvSpPr>
        <p:spPr>
          <a:xfrm>
            <a:off x="6715140" y="1285860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>
            <a:spLocks noChangeAspect="1"/>
          </p:cNvSpPr>
          <p:nvPr/>
        </p:nvSpPr>
        <p:spPr>
          <a:xfrm>
            <a:off x="6715140" y="857232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>
            <a:spLocks noChangeAspect="1"/>
          </p:cNvSpPr>
          <p:nvPr/>
        </p:nvSpPr>
        <p:spPr>
          <a:xfrm>
            <a:off x="5429256" y="857232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>
            <a:spLocks noChangeAspect="1"/>
          </p:cNvSpPr>
          <p:nvPr/>
        </p:nvSpPr>
        <p:spPr>
          <a:xfrm>
            <a:off x="5857884" y="1285860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>
            <a:spLocks noChangeAspect="1"/>
          </p:cNvSpPr>
          <p:nvPr/>
        </p:nvSpPr>
        <p:spPr>
          <a:xfrm>
            <a:off x="6286512" y="1285860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>
            <a:spLocks noChangeAspect="1"/>
          </p:cNvSpPr>
          <p:nvPr/>
        </p:nvSpPr>
        <p:spPr>
          <a:xfrm>
            <a:off x="6286512" y="857232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>
            <a:spLocks noChangeAspect="1"/>
          </p:cNvSpPr>
          <p:nvPr/>
        </p:nvSpPr>
        <p:spPr>
          <a:xfrm>
            <a:off x="4572000" y="1714488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Скругленный прямоугольник 17"/>
          <p:cNvSpPr>
            <a:spLocks noChangeAspect="1"/>
          </p:cNvSpPr>
          <p:nvPr/>
        </p:nvSpPr>
        <p:spPr>
          <a:xfrm>
            <a:off x="6286512" y="1714488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>
            <a:spLocks noChangeAspect="1"/>
          </p:cNvSpPr>
          <p:nvPr/>
        </p:nvSpPr>
        <p:spPr>
          <a:xfrm>
            <a:off x="5000628" y="1714488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>
            <a:spLocks noChangeAspect="1"/>
          </p:cNvSpPr>
          <p:nvPr/>
        </p:nvSpPr>
        <p:spPr>
          <a:xfrm>
            <a:off x="5857884" y="1714488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Скругленный прямоугольник 20"/>
          <p:cNvSpPr>
            <a:spLocks noChangeAspect="1"/>
          </p:cNvSpPr>
          <p:nvPr/>
        </p:nvSpPr>
        <p:spPr>
          <a:xfrm>
            <a:off x="5857884" y="857232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Скругленный прямоугольник 21"/>
          <p:cNvSpPr>
            <a:spLocks noChangeAspect="1"/>
          </p:cNvSpPr>
          <p:nvPr/>
        </p:nvSpPr>
        <p:spPr>
          <a:xfrm>
            <a:off x="7143768" y="857232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>
            <a:spLocks noChangeAspect="1"/>
          </p:cNvSpPr>
          <p:nvPr/>
        </p:nvSpPr>
        <p:spPr>
          <a:xfrm>
            <a:off x="7143768" y="1285860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>
            <a:spLocks noChangeAspect="1"/>
          </p:cNvSpPr>
          <p:nvPr/>
        </p:nvSpPr>
        <p:spPr>
          <a:xfrm>
            <a:off x="4572000" y="2571744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>
            <a:spLocks noChangeAspect="1"/>
          </p:cNvSpPr>
          <p:nvPr/>
        </p:nvSpPr>
        <p:spPr>
          <a:xfrm>
            <a:off x="6715140" y="2571744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>
            <a:spLocks noChangeAspect="1"/>
          </p:cNvSpPr>
          <p:nvPr/>
        </p:nvSpPr>
        <p:spPr>
          <a:xfrm>
            <a:off x="5857884" y="3000372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>
            <a:spLocks noChangeAspect="1"/>
          </p:cNvSpPr>
          <p:nvPr/>
        </p:nvSpPr>
        <p:spPr>
          <a:xfrm>
            <a:off x="7572396" y="2143116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>
            <a:spLocks noChangeAspect="1"/>
          </p:cNvSpPr>
          <p:nvPr/>
        </p:nvSpPr>
        <p:spPr>
          <a:xfrm>
            <a:off x="4143372" y="2571744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>
            <a:spLocks noChangeAspect="1"/>
          </p:cNvSpPr>
          <p:nvPr/>
        </p:nvSpPr>
        <p:spPr>
          <a:xfrm>
            <a:off x="5857884" y="2571744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>
            <a:spLocks noChangeAspect="1"/>
          </p:cNvSpPr>
          <p:nvPr/>
        </p:nvSpPr>
        <p:spPr>
          <a:xfrm>
            <a:off x="6715140" y="2143116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>
            <a:spLocks noChangeAspect="1"/>
          </p:cNvSpPr>
          <p:nvPr/>
        </p:nvSpPr>
        <p:spPr>
          <a:xfrm>
            <a:off x="5429256" y="2143116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>
            <a:spLocks noChangeAspect="1"/>
          </p:cNvSpPr>
          <p:nvPr/>
        </p:nvSpPr>
        <p:spPr>
          <a:xfrm>
            <a:off x="5000628" y="2571744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ый прямоугольник 36"/>
          <p:cNvSpPr>
            <a:spLocks noChangeAspect="1"/>
          </p:cNvSpPr>
          <p:nvPr/>
        </p:nvSpPr>
        <p:spPr>
          <a:xfrm>
            <a:off x="5429256" y="2571744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>
            <a:spLocks noChangeAspect="1"/>
          </p:cNvSpPr>
          <p:nvPr/>
        </p:nvSpPr>
        <p:spPr>
          <a:xfrm>
            <a:off x="6286512" y="2143116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>
            <a:spLocks noChangeAspect="1"/>
          </p:cNvSpPr>
          <p:nvPr/>
        </p:nvSpPr>
        <p:spPr>
          <a:xfrm>
            <a:off x="5000628" y="3000372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" name="Скругленный прямоугольник 40"/>
          <p:cNvSpPr>
            <a:spLocks noChangeAspect="1"/>
          </p:cNvSpPr>
          <p:nvPr/>
        </p:nvSpPr>
        <p:spPr>
          <a:xfrm>
            <a:off x="5429256" y="3000372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>
            <a:spLocks noChangeAspect="1"/>
          </p:cNvSpPr>
          <p:nvPr/>
        </p:nvSpPr>
        <p:spPr>
          <a:xfrm>
            <a:off x="6286512" y="3000372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3" name="Скругленный прямоугольник 42"/>
          <p:cNvSpPr>
            <a:spLocks noChangeAspect="1"/>
          </p:cNvSpPr>
          <p:nvPr/>
        </p:nvSpPr>
        <p:spPr>
          <a:xfrm>
            <a:off x="5857884" y="2143116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Скругленный прямоугольник 43"/>
          <p:cNvSpPr>
            <a:spLocks noChangeAspect="1"/>
          </p:cNvSpPr>
          <p:nvPr/>
        </p:nvSpPr>
        <p:spPr>
          <a:xfrm>
            <a:off x="7143768" y="2143116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кругленный прямоугольник 44"/>
          <p:cNvSpPr>
            <a:spLocks noChangeAspect="1"/>
          </p:cNvSpPr>
          <p:nvPr/>
        </p:nvSpPr>
        <p:spPr>
          <a:xfrm>
            <a:off x="6286512" y="2571744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6" name="Picture 8" descr="E:\Документы\презентации Начальная школа\Разработчику презентаций\Рисунки\81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857620" y="2643182"/>
            <a:ext cx="223326" cy="324000"/>
          </a:xfrm>
          <a:prstGeom prst="rect">
            <a:avLst/>
          </a:prstGeom>
          <a:noFill/>
        </p:spPr>
      </p:pic>
      <p:pic>
        <p:nvPicPr>
          <p:cNvPr id="2057" name="Picture 9" descr="E:\Документы\презентации Начальная школа\Разработчику презентаций\Рисунки\82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4714876" y="3071810"/>
            <a:ext cx="227226" cy="324000"/>
          </a:xfrm>
          <a:prstGeom prst="rect">
            <a:avLst/>
          </a:prstGeom>
          <a:noFill/>
        </p:spPr>
      </p:pic>
      <p:sp>
        <p:nvSpPr>
          <p:cNvPr id="58" name="Прямоугольник 57"/>
          <p:cNvSpPr/>
          <p:nvPr/>
        </p:nvSpPr>
        <p:spPr>
          <a:xfrm>
            <a:off x="7572396" y="642918"/>
            <a:ext cx="48763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7072330" y="642918"/>
            <a:ext cx="576000" cy="5040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5857884" y="642918"/>
            <a:ext cx="50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endParaRPr lang="ru-RU" sz="4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6715140" y="642918"/>
            <a:ext cx="48763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endParaRPr lang="ru-RU" sz="4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6286512" y="642918"/>
            <a:ext cx="48442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5357818" y="642918"/>
            <a:ext cx="58702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4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429256" y="1071546"/>
            <a:ext cx="48763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endParaRPr lang="ru-RU" sz="4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5857884" y="1071546"/>
            <a:ext cx="48603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6286512" y="1071546"/>
            <a:ext cx="4635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6715140" y="1071546"/>
            <a:ext cx="40427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5000628" y="1071546"/>
            <a:ext cx="48122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7143768" y="1071546"/>
            <a:ext cx="4635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5000628" y="1500174"/>
            <a:ext cx="49885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</a:t>
            </a:r>
            <a:endParaRPr lang="ru-RU" sz="4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6286512" y="1500174"/>
            <a:ext cx="50206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6715140" y="1500174"/>
            <a:ext cx="4635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4572000" y="1500174"/>
            <a:ext cx="48122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5857884" y="1500174"/>
            <a:ext cx="4988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4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5429256" y="1500174"/>
            <a:ext cx="42030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4572000" y="2357430"/>
            <a:ext cx="46839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</a:t>
            </a:r>
            <a:endParaRPr lang="ru-RU" sz="4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4071934" y="2357430"/>
            <a:ext cx="58702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6715140" y="1928802"/>
            <a:ext cx="4635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ь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7572396" y="1928802"/>
            <a:ext cx="49885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5429256" y="1928802"/>
            <a:ext cx="4635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7143768" y="1928802"/>
            <a:ext cx="4635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4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5857884" y="1928802"/>
            <a:ext cx="48763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endParaRPr lang="ru-RU" sz="4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6286512" y="1928802"/>
            <a:ext cx="49244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4929190" y="2357430"/>
            <a:ext cx="51328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5000628" y="2786058"/>
            <a:ext cx="42511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6715140" y="2357430"/>
            <a:ext cx="4635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ь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5429256" y="2357430"/>
            <a:ext cx="4635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6286512" y="2786058"/>
            <a:ext cx="50206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6286512" y="2357430"/>
            <a:ext cx="51328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5857884" y="2786058"/>
            <a:ext cx="4651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</a:t>
            </a:r>
            <a:endParaRPr lang="ru-RU" sz="4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5429256" y="2786058"/>
            <a:ext cx="4635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5857884" y="2357430"/>
            <a:ext cx="46839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61" name="Picture 13" descr="E:\Документы\Мои рисунки\Животные\56.jpg"/>
          <p:cNvPicPr>
            <a:picLocks noChangeAspect="1" noChangeArrowheads="1"/>
          </p:cNvPicPr>
          <p:nvPr/>
        </p:nvPicPr>
        <p:blipFill>
          <a:blip r:embed="rId13" cstate="email">
            <a:lum contrast="10000"/>
          </a:blip>
          <a:stretch>
            <a:fillRect/>
          </a:stretch>
        </p:blipFill>
        <p:spPr bwMode="auto">
          <a:xfrm>
            <a:off x="3643306" y="3571876"/>
            <a:ext cx="2171700" cy="2714625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2062" name="Picture 14" descr="E:\Документы\Мои рисунки\Животные\пао.jpg"/>
          <p:cNvPicPr>
            <a:picLocks noChangeAspect="1" noChangeArrowheads="1"/>
          </p:cNvPicPr>
          <p:nvPr/>
        </p:nvPicPr>
        <p:blipFill>
          <a:blip r:embed="rId14" cstate="email">
            <a:lum contrast="10000"/>
          </a:blip>
          <a:stretch>
            <a:fillRect/>
          </a:stretch>
        </p:blipFill>
        <p:spPr bwMode="auto">
          <a:xfrm>
            <a:off x="1643042" y="500042"/>
            <a:ext cx="1962150" cy="2066925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2063" name="Picture 15" descr="E:\Документы\Мои рисунки\Животные\ре.jpg"/>
          <p:cNvPicPr>
            <a:picLocks noChangeAspect="1" noChangeArrowheads="1"/>
          </p:cNvPicPr>
          <p:nvPr/>
        </p:nvPicPr>
        <p:blipFill>
          <a:blip r:embed="rId15" cstate="email"/>
          <a:stretch>
            <a:fillRect/>
          </a:stretch>
        </p:blipFill>
        <p:spPr bwMode="auto">
          <a:xfrm flipH="1">
            <a:off x="714347" y="2714620"/>
            <a:ext cx="2643206" cy="2219325"/>
          </a:xfrm>
          <a:prstGeom prst="roundRect">
            <a:avLst/>
          </a:prstGeom>
          <a:noFill/>
          <a:ln>
            <a:noFill/>
          </a:ln>
        </p:spPr>
      </p:pic>
      <p:sp>
        <p:nvSpPr>
          <p:cNvPr id="125" name="Прямоугольник 124"/>
          <p:cNvSpPr/>
          <p:nvPr/>
        </p:nvSpPr>
        <p:spPr>
          <a:xfrm>
            <a:off x="571472" y="2143116"/>
            <a:ext cx="470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5</a:t>
            </a:r>
            <a:endParaRPr lang="ru-RU" sz="4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6215074" y="3857628"/>
            <a:ext cx="470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1</a:t>
            </a:r>
            <a:endParaRPr lang="ru-RU" sz="4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785786" y="5572140"/>
            <a:ext cx="470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ru-RU" sz="4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8001024" y="4286256"/>
            <a:ext cx="470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4</a:t>
            </a:r>
            <a:endParaRPr lang="ru-RU" sz="4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129" name="Прямоугольник 128"/>
          <p:cNvSpPr/>
          <p:nvPr/>
        </p:nvSpPr>
        <p:spPr>
          <a:xfrm>
            <a:off x="3428992" y="5786454"/>
            <a:ext cx="470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ru-RU" sz="4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130" name="Прямоугольник 129"/>
          <p:cNvSpPr/>
          <p:nvPr/>
        </p:nvSpPr>
        <p:spPr>
          <a:xfrm>
            <a:off x="1142976" y="642918"/>
            <a:ext cx="470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6</a:t>
            </a:r>
            <a:endParaRPr lang="ru-RU" sz="4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  <p:bldP spid="61" grpId="0"/>
      <p:bldP spid="62" grpId="0"/>
      <p:bldP spid="63" grpId="0" build="allAtOnce"/>
      <p:bldP spid="64" grpId="0"/>
      <p:bldP spid="65" grpId="0"/>
      <p:bldP spid="66" grpId="0"/>
      <p:bldP spid="67" grpId="0"/>
      <p:bldP spid="68" grpId="0"/>
      <p:bldP spid="69" grpId="0"/>
      <p:bldP spid="70" grpId="0"/>
      <p:bldP spid="72" grpId="0"/>
      <p:bldP spid="73" grpId="0"/>
      <p:bldP spid="74" grpId="0"/>
      <p:bldP spid="75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90" grpId="0"/>
      <p:bldP spid="9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4" descr="E:\Документы\Мои рисунки\Шаблоны ppt\makedon_160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102" name="Rectangle 2"/>
          <p:cNvSpPr>
            <a:spLocks noChangeArrowheads="1"/>
          </p:cNvSpPr>
          <p:nvPr/>
        </p:nvSpPr>
        <p:spPr bwMode="auto">
          <a:xfrm>
            <a:off x="285720" y="285728"/>
            <a:ext cx="8572560" cy="635798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dirty="0"/>
          </a:p>
        </p:txBody>
      </p:sp>
      <p:pic>
        <p:nvPicPr>
          <p:cNvPr id="24" name="Picture 3" descr="E:\Документы\презентации Начальная школа\Разработчику презентаций\Рисунки\80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3504" y="2214554"/>
            <a:ext cx="236795" cy="324000"/>
          </a:xfrm>
          <a:prstGeom prst="rect">
            <a:avLst/>
          </a:prstGeom>
          <a:noFill/>
        </p:spPr>
      </p:pic>
      <p:pic>
        <p:nvPicPr>
          <p:cNvPr id="25" name="Picture 4" descr="E:\Документы\презентации Начальная школа\Разработчику презентаций\Рисунки\77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43504" y="857232"/>
            <a:ext cx="175469" cy="324000"/>
          </a:xfrm>
          <a:prstGeom prst="rect">
            <a:avLst/>
          </a:prstGeom>
          <a:noFill/>
        </p:spPr>
      </p:pic>
      <p:pic>
        <p:nvPicPr>
          <p:cNvPr id="26" name="Picture 5" descr="E:\Документы\презентации Начальная школа\Разработчику презентаций\Рисунки\78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143504" y="1357298"/>
            <a:ext cx="220488" cy="324000"/>
          </a:xfrm>
          <a:prstGeom prst="rect">
            <a:avLst/>
          </a:prstGeom>
          <a:noFill/>
        </p:spPr>
      </p:pic>
      <p:pic>
        <p:nvPicPr>
          <p:cNvPr id="27" name="Picture 6" descr="E:\Документы\презентации Начальная школа\Разработчику презентаций\Рисунки\79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143504" y="1785926"/>
            <a:ext cx="224744" cy="3240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email"/>
          <a:stretch>
            <a:fillRect/>
          </a:stretch>
        </p:blipFill>
        <p:spPr bwMode="auto">
          <a:xfrm>
            <a:off x="6003013" y="5000636"/>
            <a:ext cx="1617011" cy="138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 descr="E:\Документы\Мои рисунки\его.wmf"/>
          <p:cNvPicPr>
            <a:picLocks noChangeAspect="1" noChangeArrowheads="1"/>
          </p:cNvPicPr>
          <p:nvPr/>
        </p:nvPicPr>
        <p:blipFill>
          <a:blip r:embed="rId9" cstate="email">
            <a:lum bright="-10000" contrast="10000"/>
          </a:blip>
          <a:stretch>
            <a:fillRect/>
          </a:stretch>
        </p:blipFill>
        <p:spPr bwMode="auto">
          <a:xfrm flipH="1">
            <a:off x="1069379" y="4962102"/>
            <a:ext cx="2431050" cy="1408323"/>
          </a:xfrm>
          <a:prstGeom prst="rect">
            <a:avLst/>
          </a:prstGeom>
          <a:noFill/>
        </p:spPr>
      </p:pic>
      <p:pic>
        <p:nvPicPr>
          <p:cNvPr id="51" name="Picture 6" descr="E:\Документы\Мои рисунки\обувь\figure skate.gif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7143768" y="3786190"/>
            <a:ext cx="1094711" cy="1362480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>
            <a:spLocks noChangeAspect="1"/>
          </p:cNvSpPr>
          <p:nvPr/>
        </p:nvSpPr>
        <p:spPr>
          <a:xfrm>
            <a:off x="5857884" y="1285860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>
            <a:spLocks noChangeAspect="1"/>
          </p:cNvSpPr>
          <p:nvPr/>
        </p:nvSpPr>
        <p:spPr>
          <a:xfrm>
            <a:off x="7572396" y="1714488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>
            <a:spLocks noChangeAspect="1"/>
          </p:cNvSpPr>
          <p:nvPr/>
        </p:nvSpPr>
        <p:spPr>
          <a:xfrm>
            <a:off x="6286512" y="1714488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>
            <a:spLocks noChangeAspect="1"/>
          </p:cNvSpPr>
          <p:nvPr/>
        </p:nvSpPr>
        <p:spPr>
          <a:xfrm>
            <a:off x="5429256" y="1285860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>
            <a:spLocks noChangeAspect="1"/>
          </p:cNvSpPr>
          <p:nvPr/>
        </p:nvSpPr>
        <p:spPr>
          <a:xfrm>
            <a:off x="7143768" y="1285860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>
            <a:spLocks noChangeAspect="1"/>
          </p:cNvSpPr>
          <p:nvPr/>
        </p:nvSpPr>
        <p:spPr>
          <a:xfrm>
            <a:off x="6715140" y="857232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>
            <a:spLocks noChangeAspect="1"/>
          </p:cNvSpPr>
          <p:nvPr/>
        </p:nvSpPr>
        <p:spPr>
          <a:xfrm>
            <a:off x="5429256" y="857232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>
            <a:spLocks noChangeAspect="1"/>
          </p:cNvSpPr>
          <p:nvPr/>
        </p:nvSpPr>
        <p:spPr>
          <a:xfrm>
            <a:off x="6286512" y="1285860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>
            <a:spLocks noChangeAspect="1"/>
          </p:cNvSpPr>
          <p:nvPr/>
        </p:nvSpPr>
        <p:spPr>
          <a:xfrm>
            <a:off x="6715140" y="1285860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>
            <a:spLocks noChangeAspect="1"/>
          </p:cNvSpPr>
          <p:nvPr/>
        </p:nvSpPr>
        <p:spPr>
          <a:xfrm>
            <a:off x="6286512" y="857232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>
            <a:spLocks noChangeAspect="1"/>
          </p:cNvSpPr>
          <p:nvPr/>
        </p:nvSpPr>
        <p:spPr>
          <a:xfrm>
            <a:off x="5429256" y="1714488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Скругленный прямоугольник 17"/>
          <p:cNvSpPr>
            <a:spLocks noChangeAspect="1"/>
          </p:cNvSpPr>
          <p:nvPr/>
        </p:nvSpPr>
        <p:spPr>
          <a:xfrm>
            <a:off x="7143768" y="1714488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>
            <a:spLocks noChangeAspect="1"/>
          </p:cNvSpPr>
          <p:nvPr/>
        </p:nvSpPr>
        <p:spPr>
          <a:xfrm>
            <a:off x="5857884" y="1714488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>
            <a:spLocks noChangeAspect="1"/>
          </p:cNvSpPr>
          <p:nvPr/>
        </p:nvSpPr>
        <p:spPr>
          <a:xfrm>
            <a:off x="6715140" y="1714488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Скругленный прямоугольник 20"/>
          <p:cNvSpPr>
            <a:spLocks noChangeAspect="1"/>
          </p:cNvSpPr>
          <p:nvPr/>
        </p:nvSpPr>
        <p:spPr>
          <a:xfrm>
            <a:off x="5857884" y="857232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Скругленный прямоугольник 21"/>
          <p:cNvSpPr>
            <a:spLocks noChangeAspect="1"/>
          </p:cNvSpPr>
          <p:nvPr/>
        </p:nvSpPr>
        <p:spPr>
          <a:xfrm>
            <a:off x="7143768" y="857232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>
            <a:spLocks noChangeAspect="1"/>
          </p:cNvSpPr>
          <p:nvPr/>
        </p:nvSpPr>
        <p:spPr>
          <a:xfrm>
            <a:off x="7572396" y="1285860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>
            <a:spLocks noChangeAspect="1"/>
          </p:cNvSpPr>
          <p:nvPr/>
        </p:nvSpPr>
        <p:spPr>
          <a:xfrm>
            <a:off x="5857884" y="2571744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>
            <a:spLocks noChangeAspect="1"/>
          </p:cNvSpPr>
          <p:nvPr/>
        </p:nvSpPr>
        <p:spPr>
          <a:xfrm>
            <a:off x="7143768" y="3000372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>
            <a:spLocks noChangeAspect="1"/>
          </p:cNvSpPr>
          <p:nvPr/>
        </p:nvSpPr>
        <p:spPr>
          <a:xfrm>
            <a:off x="7572396" y="2143116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>
            <a:spLocks noChangeAspect="1"/>
          </p:cNvSpPr>
          <p:nvPr/>
        </p:nvSpPr>
        <p:spPr>
          <a:xfrm>
            <a:off x="5429256" y="2571744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>
            <a:spLocks noChangeAspect="1"/>
          </p:cNvSpPr>
          <p:nvPr/>
        </p:nvSpPr>
        <p:spPr>
          <a:xfrm>
            <a:off x="7143768" y="2571744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>
            <a:spLocks noChangeAspect="1"/>
          </p:cNvSpPr>
          <p:nvPr/>
        </p:nvSpPr>
        <p:spPr>
          <a:xfrm>
            <a:off x="6715140" y="2143116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>
            <a:spLocks noChangeAspect="1"/>
          </p:cNvSpPr>
          <p:nvPr/>
        </p:nvSpPr>
        <p:spPr>
          <a:xfrm>
            <a:off x="5429256" y="2143116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>
            <a:spLocks noChangeAspect="1"/>
          </p:cNvSpPr>
          <p:nvPr/>
        </p:nvSpPr>
        <p:spPr>
          <a:xfrm>
            <a:off x="6286512" y="2571744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ый прямоугольник 36"/>
          <p:cNvSpPr>
            <a:spLocks noChangeAspect="1"/>
          </p:cNvSpPr>
          <p:nvPr/>
        </p:nvSpPr>
        <p:spPr>
          <a:xfrm>
            <a:off x="6715140" y="2571744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>
            <a:spLocks noChangeAspect="1"/>
          </p:cNvSpPr>
          <p:nvPr/>
        </p:nvSpPr>
        <p:spPr>
          <a:xfrm>
            <a:off x="6286512" y="2143116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>
            <a:spLocks noChangeAspect="1"/>
          </p:cNvSpPr>
          <p:nvPr/>
        </p:nvSpPr>
        <p:spPr>
          <a:xfrm>
            <a:off x="5857884" y="2143116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Скругленный прямоугольник 43"/>
          <p:cNvSpPr>
            <a:spLocks noChangeAspect="1"/>
          </p:cNvSpPr>
          <p:nvPr/>
        </p:nvSpPr>
        <p:spPr>
          <a:xfrm>
            <a:off x="7143768" y="2143116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кругленный прямоугольник 44"/>
          <p:cNvSpPr>
            <a:spLocks noChangeAspect="1"/>
          </p:cNvSpPr>
          <p:nvPr/>
        </p:nvSpPr>
        <p:spPr>
          <a:xfrm>
            <a:off x="7572396" y="2571744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6" name="Picture 8" descr="E:\Документы\презентации Начальная школа\Разработчику презентаций\Рисунки\81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5143504" y="2643182"/>
            <a:ext cx="223326" cy="324000"/>
          </a:xfrm>
          <a:prstGeom prst="rect">
            <a:avLst/>
          </a:prstGeom>
          <a:noFill/>
        </p:spPr>
      </p:pic>
      <p:pic>
        <p:nvPicPr>
          <p:cNvPr id="2057" name="Picture 9" descr="E:\Документы\презентации Начальная школа\Разработчику презентаций\Рисунки\82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5143504" y="3071810"/>
            <a:ext cx="227226" cy="324000"/>
          </a:xfrm>
          <a:prstGeom prst="rect">
            <a:avLst/>
          </a:prstGeom>
          <a:noFill/>
        </p:spPr>
      </p:pic>
      <p:sp>
        <p:nvSpPr>
          <p:cNvPr id="59" name="Прямоугольник 58"/>
          <p:cNvSpPr/>
          <p:nvPr/>
        </p:nvSpPr>
        <p:spPr>
          <a:xfrm>
            <a:off x="7072330" y="642918"/>
            <a:ext cx="576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5857884" y="642918"/>
            <a:ext cx="50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</a:t>
            </a:r>
            <a:endParaRPr lang="ru-RU" sz="4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6715140" y="642918"/>
            <a:ext cx="4635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</a:t>
            </a:r>
            <a:endParaRPr lang="ru-RU" sz="4400" b="1" cap="none" spc="0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6286512" y="642918"/>
            <a:ext cx="48442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5429256" y="642918"/>
            <a:ext cx="48603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400" b="1" cap="none" spc="0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857884" y="1071546"/>
            <a:ext cx="48763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endParaRPr lang="ru-RU" sz="4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6286512" y="1071546"/>
            <a:ext cx="42030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6715140" y="1071546"/>
            <a:ext cx="45236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7072330" y="1071546"/>
            <a:ext cx="51328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5429256" y="1071546"/>
            <a:ext cx="48603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4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7572396" y="1071546"/>
            <a:ext cx="4635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5857884" y="1500174"/>
            <a:ext cx="4635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  <a:endParaRPr lang="ru-RU" sz="4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7143768" y="1500174"/>
            <a:ext cx="50206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7572396" y="1500174"/>
            <a:ext cx="4635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5286380" y="1500174"/>
            <a:ext cx="72989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6715140" y="1500174"/>
            <a:ext cx="4988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4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6215074" y="1500174"/>
            <a:ext cx="61587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5786446" y="2357430"/>
            <a:ext cx="584720" cy="7858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6643702" y="2357430"/>
            <a:ext cx="59984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6715140" y="1928802"/>
            <a:ext cx="48763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endParaRPr lang="ru-RU" sz="4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7572396" y="1928802"/>
            <a:ext cx="4988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5429256" y="1928802"/>
            <a:ext cx="42030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7143768" y="1928802"/>
            <a:ext cx="38504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4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5857884" y="1928802"/>
            <a:ext cx="4635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  <a:endParaRPr lang="ru-RU" sz="4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6286512" y="1928802"/>
            <a:ext cx="48442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6286512" y="2357430"/>
            <a:ext cx="46839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7143768" y="2786058"/>
            <a:ext cx="4635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5429256" y="2357430"/>
            <a:ext cx="48763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endParaRPr lang="ru-RU" sz="4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7500958" y="2357430"/>
            <a:ext cx="4635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7143768" y="2357430"/>
            <a:ext cx="51328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61" name="Picture 13" descr="E:\Документы\Мои рисунки\Животные\56.jpg"/>
          <p:cNvPicPr>
            <a:picLocks noChangeAspect="1" noChangeArrowheads="1"/>
          </p:cNvPicPr>
          <p:nvPr/>
        </p:nvPicPr>
        <p:blipFill>
          <a:blip r:embed="rId13" cstate="email"/>
          <a:stretch>
            <a:fillRect/>
          </a:stretch>
        </p:blipFill>
        <p:spPr bwMode="auto">
          <a:xfrm>
            <a:off x="3428992" y="3643314"/>
            <a:ext cx="2167010" cy="13880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62" name="Picture 14" descr="E:\Документы\Мои рисунки\Животные\пао.jpg"/>
          <p:cNvPicPr>
            <a:picLocks noChangeAspect="1" noChangeArrowheads="1"/>
          </p:cNvPicPr>
          <p:nvPr/>
        </p:nvPicPr>
        <p:blipFill>
          <a:blip r:embed="rId14" cstate="email">
            <a:lum contrast="10000"/>
          </a:blip>
          <a:srcRect/>
          <a:stretch>
            <a:fillRect/>
          </a:stretch>
        </p:blipFill>
        <p:spPr bwMode="auto">
          <a:xfrm>
            <a:off x="1285852" y="571480"/>
            <a:ext cx="2714644" cy="1724675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63" name="Picture 15" descr="E:\Документы\Мои рисунки\Животные\ре.jpg"/>
          <p:cNvPicPr>
            <a:picLocks noChangeAspect="1" noChangeArrowheads="1"/>
          </p:cNvPicPr>
          <p:nvPr/>
        </p:nvPicPr>
        <p:blipFill>
          <a:blip r:embed="rId15" cstate="email"/>
          <a:stretch>
            <a:fillRect/>
          </a:stretch>
        </p:blipFill>
        <p:spPr bwMode="auto">
          <a:xfrm>
            <a:off x="1071537" y="2460651"/>
            <a:ext cx="2286017" cy="1767364"/>
          </a:xfrm>
          <a:prstGeom prst="roundRect">
            <a:avLst/>
          </a:prstGeom>
          <a:noFill/>
          <a:ln>
            <a:noFill/>
          </a:ln>
        </p:spPr>
      </p:pic>
      <p:sp>
        <p:nvSpPr>
          <p:cNvPr id="125" name="Прямоугольник 124"/>
          <p:cNvSpPr/>
          <p:nvPr/>
        </p:nvSpPr>
        <p:spPr>
          <a:xfrm>
            <a:off x="571472" y="2571744"/>
            <a:ext cx="470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5</a:t>
            </a:r>
            <a:endParaRPr lang="ru-RU" sz="4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5643570" y="5786454"/>
            <a:ext cx="470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1</a:t>
            </a:r>
            <a:endParaRPr lang="ru-RU" sz="4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785786" y="5572140"/>
            <a:ext cx="470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ru-RU" sz="4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6929454" y="3929066"/>
            <a:ext cx="470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4</a:t>
            </a:r>
            <a:endParaRPr lang="ru-RU" sz="4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129" name="Прямоугольник 128"/>
          <p:cNvSpPr/>
          <p:nvPr/>
        </p:nvSpPr>
        <p:spPr>
          <a:xfrm>
            <a:off x="3500430" y="3214686"/>
            <a:ext cx="470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ru-RU" sz="4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130" name="Прямоугольник 129"/>
          <p:cNvSpPr/>
          <p:nvPr/>
        </p:nvSpPr>
        <p:spPr>
          <a:xfrm>
            <a:off x="857224" y="642918"/>
            <a:ext cx="470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6</a:t>
            </a:r>
            <a:endParaRPr lang="ru-RU" sz="4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86" name="Скругленный прямоугольник 85"/>
          <p:cNvSpPr>
            <a:spLocks noChangeAspect="1"/>
          </p:cNvSpPr>
          <p:nvPr/>
        </p:nvSpPr>
        <p:spPr>
          <a:xfrm>
            <a:off x="7572396" y="857232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рямоугольник 86"/>
          <p:cNvSpPr/>
          <p:nvPr/>
        </p:nvSpPr>
        <p:spPr>
          <a:xfrm>
            <a:off x="7500958" y="642918"/>
            <a:ext cx="576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8" name="Скругленный прямоугольник 87"/>
          <p:cNvSpPr>
            <a:spLocks noChangeAspect="1"/>
          </p:cNvSpPr>
          <p:nvPr/>
        </p:nvSpPr>
        <p:spPr>
          <a:xfrm>
            <a:off x="6715140" y="3000372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Скругленный прямоугольник 88"/>
          <p:cNvSpPr>
            <a:spLocks noChangeAspect="1"/>
          </p:cNvSpPr>
          <p:nvPr/>
        </p:nvSpPr>
        <p:spPr>
          <a:xfrm>
            <a:off x="6286512" y="3000372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Скругленный прямоугольник 90"/>
          <p:cNvSpPr>
            <a:spLocks noChangeAspect="1"/>
          </p:cNvSpPr>
          <p:nvPr/>
        </p:nvSpPr>
        <p:spPr>
          <a:xfrm>
            <a:off x="5857884" y="3000372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Скругленный прямоугольник 93"/>
          <p:cNvSpPr>
            <a:spLocks noChangeAspect="1"/>
          </p:cNvSpPr>
          <p:nvPr/>
        </p:nvSpPr>
        <p:spPr>
          <a:xfrm>
            <a:off x="5429256" y="3000372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рямоугольник 95"/>
          <p:cNvSpPr/>
          <p:nvPr/>
        </p:nvSpPr>
        <p:spPr>
          <a:xfrm>
            <a:off x="6715140" y="2786058"/>
            <a:ext cx="51328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6286512" y="2786058"/>
            <a:ext cx="48763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endParaRPr lang="ru-RU" sz="4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5857884" y="2786058"/>
            <a:ext cx="46358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5357818" y="2786058"/>
            <a:ext cx="4635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/>
      <p:bldP spid="62" grpId="0"/>
      <p:bldP spid="63" grpId="0" build="allAtOnce"/>
      <p:bldP spid="64" grpId="0"/>
      <p:bldP spid="65" grpId="0"/>
      <p:bldP spid="66" grpId="0"/>
      <p:bldP spid="67" grpId="0"/>
      <p:bldP spid="68" grpId="0"/>
      <p:bldP spid="69" grpId="0"/>
      <p:bldP spid="70" grpId="0"/>
      <p:bldP spid="72" grpId="0"/>
      <p:bldP spid="73" grpId="0"/>
      <p:bldP spid="74" grpId="0"/>
      <p:bldP spid="75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90" grpId="0"/>
      <p:bldP spid="8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Picture 4" descr="E:\Документы\Мои рисунки\Шаблоны ppt\makedon_160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132" name="Rectangle 2"/>
          <p:cNvSpPr>
            <a:spLocks noChangeArrowheads="1"/>
          </p:cNvSpPr>
          <p:nvPr/>
        </p:nvSpPr>
        <p:spPr bwMode="auto">
          <a:xfrm>
            <a:off x="285720" y="214290"/>
            <a:ext cx="8572560" cy="635798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dirty="0"/>
          </a:p>
        </p:txBody>
      </p:sp>
      <p:pic>
        <p:nvPicPr>
          <p:cNvPr id="24" name="Picture 3" descr="E:\Документы\презентации Начальная школа\Разработчику презентаций\Рисунки\80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868" y="2000240"/>
            <a:ext cx="236795" cy="324000"/>
          </a:xfrm>
          <a:prstGeom prst="rect">
            <a:avLst/>
          </a:prstGeom>
          <a:noFill/>
        </p:spPr>
      </p:pic>
      <p:pic>
        <p:nvPicPr>
          <p:cNvPr id="25" name="Picture 4" descr="E:\Документы\презентации Начальная школа\Разработчику презентаций\Рисунки\77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57752" y="642918"/>
            <a:ext cx="175469" cy="324000"/>
          </a:xfrm>
          <a:prstGeom prst="rect">
            <a:avLst/>
          </a:prstGeom>
          <a:noFill/>
        </p:spPr>
      </p:pic>
      <p:pic>
        <p:nvPicPr>
          <p:cNvPr id="26" name="Picture 5" descr="E:\Документы\презентации Начальная школа\Разработчику презентаций\Рисунки\78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429124" y="1071546"/>
            <a:ext cx="220488" cy="324000"/>
          </a:xfrm>
          <a:prstGeom prst="rect">
            <a:avLst/>
          </a:prstGeom>
          <a:noFill/>
        </p:spPr>
      </p:pic>
      <p:pic>
        <p:nvPicPr>
          <p:cNvPr id="27" name="Picture 6" descr="E:\Документы\презентации Начальная школа\Разработчику презентаций\Рисунки\79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000496" y="1571612"/>
            <a:ext cx="224744" cy="3240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>
            <a:lum contrast="10000"/>
          </a:blip>
          <a:stretch>
            <a:fillRect/>
          </a:stretch>
        </p:blipFill>
        <p:spPr bwMode="auto">
          <a:xfrm>
            <a:off x="5214942" y="3786190"/>
            <a:ext cx="1872569" cy="1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 descr="E:\Документы\Мои рисунки\его.wmf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 flipH="1">
            <a:off x="428596" y="2786058"/>
            <a:ext cx="1561018" cy="1582119"/>
          </a:xfrm>
          <a:prstGeom prst="rect">
            <a:avLst/>
          </a:prstGeom>
          <a:noFill/>
        </p:spPr>
      </p:pic>
      <p:pic>
        <p:nvPicPr>
          <p:cNvPr id="2054" name="Picture 6" descr="E:\Документы\Мои рисунки\обувь\figure skate.gif"/>
          <p:cNvPicPr>
            <a:picLocks noChangeAspect="1" noChangeArrowheads="1"/>
          </p:cNvPicPr>
          <p:nvPr/>
        </p:nvPicPr>
        <p:blipFill>
          <a:blip r:embed="rId10" cstate="email"/>
          <a:stretch>
            <a:fillRect/>
          </a:stretch>
        </p:blipFill>
        <p:spPr bwMode="auto">
          <a:xfrm>
            <a:off x="3714744" y="5000636"/>
            <a:ext cx="1143008" cy="1483389"/>
          </a:xfrm>
          <a:prstGeom prst="rect">
            <a:avLst/>
          </a:prstGeom>
          <a:noFill/>
        </p:spPr>
      </p:pic>
      <p:pic>
        <p:nvPicPr>
          <p:cNvPr id="51" name="Picture 6" descr="E:\Документы\Мои рисунки\обувь\figure skate.gif"/>
          <p:cNvPicPr>
            <a:picLocks noChangeAspect="1" noChangeArrowheads="1"/>
          </p:cNvPicPr>
          <p:nvPr/>
        </p:nvPicPr>
        <p:blipFill>
          <a:blip r:embed="rId11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1142976" y="500042"/>
            <a:ext cx="1357322" cy="172750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Скругленный прямоугольник 5"/>
          <p:cNvSpPr>
            <a:spLocks noChangeAspect="1"/>
          </p:cNvSpPr>
          <p:nvPr/>
        </p:nvSpPr>
        <p:spPr>
          <a:xfrm>
            <a:off x="5143504" y="1071546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>
            <a:spLocks noChangeAspect="1"/>
          </p:cNvSpPr>
          <p:nvPr/>
        </p:nvSpPr>
        <p:spPr>
          <a:xfrm>
            <a:off x="6429388" y="1500174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>
            <a:spLocks noChangeAspect="1"/>
          </p:cNvSpPr>
          <p:nvPr/>
        </p:nvSpPr>
        <p:spPr>
          <a:xfrm>
            <a:off x="5143504" y="1500174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>
            <a:spLocks noChangeAspect="1"/>
          </p:cNvSpPr>
          <p:nvPr/>
        </p:nvSpPr>
        <p:spPr>
          <a:xfrm>
            <a:off x="7286644" y="642918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>
            <a:spLocks noChangeAspect="1"/>
          </p:cNvSpPr>
          <p:nvPr/>
        </p:nvSpPr>
        <p:spPr>
          <a:xfrm>
            <a:off x="4714876" y="1071546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>
            <a:spLocks noChangeAspect="1"/>
          </p:cNvSpPr>
          <p:nvPr/>
        </p:nvSpPr>
        <p:spPr>
          <a:xfrm>
            <a:off x="6429388" y="1071546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>
            <a:spLocks noChangeAspect="1"/>
          </p:cNvSpPr>
          <p:nvPr/>
        </p:nvSpPr>
        <p:spPr>
          <a:xfrm>
            <a:off x="6429388" y="642918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>
            <a:spLocks noChangeAspect="1"/>
          </p:cNvSpPr>
          <p:nvPr/>
        </p:nvSpPr>
        <p:spPr>
          <a:xfrm>
            <a:off x="5143504" y="642918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>
            <a:spLocks noChangeAspect="1"/>
          </p:cNvSpPr>
          <p:nvPr/>
        </p:nvSpPr>
        <p:spPr>
          <a:xfrm>
            <a:off x="5572132" y="1071546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>
            <a:spLocks noChangeAspect="1"/>
          </p:cNvSpPr>
          <p:nvPr/>
        </p:nvSpPr>
        <p:spPr>
          <a:xfrm>
            <a:off x="6000760" y="1071546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>
            <a:spLocks noChangeAspect="1"/>
          </p:cNvSpPr>
          <p:nvPr/>
        </p:nvSpPr>
        <p:spPr>
          <a:xfrm>
            <a:off x="6000760" y="642918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>
            <a:spLocks noChangeAspect="1"/>
          </p:cNvSpPr>
          <p:nvPr/>
        </p:nvSpPr>
        <p:spPr>
          <a:xfrm>
            <a:off x="4286248" y="1500174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Скругленный прямоугольник 17"/>
          <p:cNvSpPr>
            <a:spLocks noChangeAspect="1"/>
          </p:cNvSpPr>
          <p:nvPr/>
        </p:nvSpPr>
        <p:spPr>
          <a:xfrm>
            <a:off x="6000760" y="1500174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>
            <a:spLocks noChangeAspect="1"/>
          </p:cNvSpPr>
          <p:nvPr/>
        </p:nvSpPr>
        <p:spPr>
          <a:xfrm>
            <a:off x="4714876" y="1500174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>
            <a:spLocks noChangeAspect="1"/>
          </p:cNvSpPr>
          <p:nvPr/>
        </p:nvSpPr>
        <p:spPr>
          <a:xfrm>
            <a:off x="5572132" y="1500174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Скругленный прямоугольник 20"/>
          <p:cNvSpPr>
            <a:spLocks noChangeAspect="1"/>
          </p:cNvSpPr>
          <p:nvPr/>
        </p:nvSpPr>
        <p:spPr>
          <a:xfrm>
            <a:off x="5572132" y="642918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Скругленный прямоугольник 21"/>
          <p:cNvSpPr>
            <a:spLocks noChangeAspect="1"/>
          </p:cNvSpPr>
          <p:nvPr/>
        </p:nvSpPr>
        <p:spPr>
          <a:xfrm>
            <a:off x="6858016" y="642918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>
            <a:spLocks noChangeAspect="1"/>
          </p:cNvSpPr>
          <p:nvPr/>
        </p:nvSpPr>
        <p:spPr>
          <a:xfrm>
            <a:off x="6858016" y="1071546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>
            <a:spLocks noChangeAspect="1"/>
          </p:cNvSpPr>
          <p:nvPr/>
        </p:nvSpPr>
        <p:spPr>
          <a:xfrm>
            <a:off x="6858016" y="2357430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>
            <a:spLocks noChangeAspect="1"/>
          </p:cNvSpPr>
          <p:nvPr/>
        </p:nvSpPr>
        <p:spPr>
          <a:xfrm>
            <a:off x="6429388" y="2357430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>
            <a:spLocks noChangeAspect="1"/>
          </p:cNvSpPr>
          <p:nvPr/>
        </p:nvSpPr>
        <p:spPr>
          <a:xfrm>
            <a:off x="5572132" y="2786058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>
            <a:spLocks noChangeAspect="1"/>
          </p:cNvSpPr>
          <p:nvPr/>
        </p:nvSpPr>
        <p:spPr>
          <a:xfrm>
            <a:off x="3857620" y="1928802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>
            <a:spLocks noChangeAspect="1"/>
          </p:cNvSpPr>
          <p:nvPr/>
        </p:nvSpPr>
        <p:spPr>
          <a:xfrm>
            <a:off x="5143504" y="3214686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>
            <a:spLocks noChangeAspect="1"/>
          </p:cNvSpPr>
          <p:nvPr/>
        </p:nvSpPr>
        <p:spPr>
          <a:xfrm>
            <a:off x="5572132" y="2357430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>
            <a:spLocks noChangeAspect="1"/>
          </p:cNvSpPr>
          <p:nvPr/>
        </p:nvSpPr>
        <p:spPr>
          <a:xfrm>
            <a:off x="5572132" y="1928802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>
            <a:spLocks noChangeAspect="1"/>
          </p:cNvSpPr>
          <p:nvPr/>
        </p:nvSpPr>
        <p:spPr>
          <a:xfrm>
            <a:off x="4286248" y="1928802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>
            <a:spLocks noChangeAspect="1"/>
          </p:cNvSpPr>
          <p:nvPr/>
        </p:nvSpPr>
        <p:spPr>
          <a:xfrm>
            <a:off x="4714876" y="2357430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ый прямоугольник 36"/>
          <p:cNvSpPr>
            <a:spLocks noChangeAspect="1"/>
          </p:cNvSpPr>
          <p:nvPr/>
        </p:nvSpPr>
        <p:spPr>
          <a:xfrm>
            <a:off x="5143504" y="2357430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>
            <a:spLocks noChangeAspect="1"/>
          </p:cNvSpPr>
          <p:nvPr/>
        </p:nvSpPr>
        <p:spPr>
          <a:xfrm>
            <a:off x="5143504" y="1928802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>
            <a:spLocks noChangeAspect="1"/>
          </p:cNvSpPr>
          <p:nvPr/>
        </p:nvSpPr>
        <p:spPr>
          <a:xfrm>
            <a:off x="6429388" y="2786058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" name="Скругленный прямоугольник 40"/>
          <p:cNvSpPr>
            <a:spLocks noChangeAspect="1"/>
          </p:cNvSpPr>
          <p:nvPr/>
        </p:nvSpPr>
        <p:spPr>
          <a:xfrm>
            <a:off x="5143504" y="2786058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>
            <a:spLocks noChangeAspect="1"/>
          </p:cNvSpPr>
          <p:nvPr/>
        </p:nvSpPr>
        <p:spPr>
          <a:xfrm>
            <a:off x="6000760" y="2786058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3" name="Скругленный прямоугольник 42"/>
          <p:cNvSpPr>
            <a:spLocks noChangeAspect="1"/>
          </p:cNvSpPr>
          <p:nvPr/>
        </p:nvSpPr>
        <p:spPr>
          <a:xfrm>
            <a:off x="4714876" y="1928802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Скругленный прямоугольник 43"/>
          <p:cNvSpPr>
            <a:spLocks noChangeAspect="1"/>
          </p:cNvSpPr>
          <p:nvPr/>
        </p:nvSpPr>
        <p:spPr>
          <a:xfrm>
            <a:off x="6000760" y="1928802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кругленный прямоугольник 44"/>
          <p:cNvSpPr>
            <a:spLocks noChangeAspect="1"/>
          </p:cNvSpPr>
          <p:nvPr/>
        </p:nvSpPr>
        <p:spPr>
          <a:xfrm>
            <a:off x="6000760" y="2357430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6" name="Picture 8" descr="E:\Документы\презентации Начальная школа\Разработчику презентаций\Рисунки\81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4429124" y="2428868"/>
            <a:ext cx="223326" cy="324000"/>
          </a:xfrm>
          <a:prstGeom prst="rect">
            <a:avLst/>
          </a:prstGeom>
          <a:noFill/>
        </p:spPr>
      </p:pic>
      <p:pic>
        <p:nvPicPr>
          <p:cNvPr id="2057" name="Picture 9" descr="E:\Документы\презентации Начальная школа\Разработчику презентаций\Рисунки\82.pn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4857752" y="2857496"/>
            <a:ext cx="227226" cy="324000"/>
          </a:xfrm>
          <a:prstGeom prst="rect">
            <a:avLst/>
          </a:prstGeom>
          <a:noFill/>
        </p:spPr>
      </p:pic>
      <p:sp>
        <p:nvSpPr>
          <p:cNvPr id="58" name="Прямоугольник 57"/>
          <p:cNvSpPr/>
          <p:nvPr/>
        </p:nvSpPr>
        <p:spPr>
          <a:xfrm>
            <a:off x="7286644" y="428604"/>
            <a:ext cx="49244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6786578" y="428604"/>
            <a:ext cx="576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5572132" y="428604"/>
            <a:ext cx="50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</a:t>
            </a:r>
            <a:endParaRPr lang="ru-RU" sz="4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6429388" y="428604"/>
            <a:ext cx="45236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6000760" y="428604"/>
            <a:ext cx="48442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5143504" y="428604"/>
            <a:ext cx="51328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143504" y="857232"/>
            <a:ext cx="46839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</a:t>
            </a:r>
            <a:endParaRPr lang="ru-RU" sz="4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5572132" y="857232"/>
            <a:ext cx="48603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6000760" y="857232"/>
            <a:ext cx="4635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6429388" y="857232"/>
            <a:ext cx="40427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4714876" y="857232"/>
            <a:ext cx="48763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4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6858016" y="857232"/>
            <a:ext cx="4635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4714876" y="1285860"/>
            <a:ext cx="49885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endParaRPr lang="ru-RU" sz="4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6000760" y="1285860"/>
            <a:ext cx="50206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6429388" y="1285860"/>
            <a:ext cx="4988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4286248" y="1285860"/>
            <a:ext cx="40427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5572132" y="1285860"/>
            <a:ext cx="4635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4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5143504" y="1285860"/>
            <a:ext cx="4635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6429388" y="2571744"/>
            <a:ext cx="42030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endParaRPr lang="ru-RU" sz="4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3857620" y="1714488"/>
            <a:ext cx="48763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4714876" y="1714488"/>
            <a:ext cx="48442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4286248" y="1714488"/>
            <a:ext cx="4635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  <a:endParaRPr lang="ru-RU" sz="4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5143504" y="1714488"/>
            <a:ext cx="48442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4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5572132" y="1714488"/>
            <a:ext cx="40427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</a:t>
            </a:r>
            <a:endParaRPr lang="ru-RU" sz="4400" b="1" cap="none" spc="0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6000760" y="1714488"/>
            <a:ext cx="46358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5143504" y="2571744"/>
            <a:ext cx="4635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4714876" y="2143116"/>
            <a:ext cx="45236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6429388" y="2143116"/>
            <a:ext cx="4988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5143504" y="2143116"/>
            <a:ext cx="4635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6000760" y="2571744"/>
            <a:ext cx="4635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6000760" y="2143116"/>
            <a:ext cx="49244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5572132" y="2571744"/>
            <a:ext cx="48122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6858016" y="2143116"/>
            <a:ext cx="4635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5572132" y="2143116"/>
            <a:ext cx="46839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</a:t>
            </a:r>
            <a:endParaRPr lang="ru-RU" sz="4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61" name="Picture 13" descr="E:\Документы\Мои рисунки\Животные\56.jpg"/>
          <p:cNvPicPr>
            <a:picLocks noChangeAspect="1" noChangeArrowheads="1"/>
          </p:cNvPicPr>
          <p:nvPr/>
        </p:nvPicPr>
        <p:blipFill>
          <a:blip r:embed="rId14" cstate="print"/>
          <a:stretch>
            <a:fillRect/>
          </a:stretch>
        </p:blipFill>
        <p:spPr bwMode="auto">
          <a:xfrm>
            <a:off x="2643174" y="3786190"/>
            <a:ext cx="1500198" cy="1184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2" name="Picture 14" descr="E:\Документы\Мои рисунки\Животные\пао.jpg"/>
          <p:cNvPicPr>
            <a:picLocks noChangeAspect="1" noChangeArrowheads="1"/>
          </p:cNvPicPr>
          <p:nvPr/>
        </p:nvPicPr>
        <p:blipFill>
          <a:blip r:embed="rId15" cstate="email">
            <a:lum bright="10000" contrast="20000"/>
          </a:blip>
          <a:srcRect/>
          <a:stretch>
            <a:fillRect/>
          </a:stretch>
        </p:blipFill>
        <p:spPr bwMode="auto">
          <a:xfrm flipH="1">
            <a:off x="6929454" y="3643314"/>
            <a:ext cx="1714512" cy="2084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3" name="Picture 15" descr="E:\Документы\Мои рисунки\Животные\ре.jpg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642910" y="4572008"/>
            <a:ext cx="1516718" cy="1892293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Прямоугольник 124"/>
          <p:cNvSpPr/>
          <p:nvPr/>
        </p:nvSpPr>
        <p:spPr>
          <a:xfrm>
            <a:off x="8001024" y="3643314"/>
            <a:ext cx="470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5</a:t>
            </a:r>
            <a:endParaRPr lang="ru-RU" sz="4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2428860" y="500042"/>
            <a:ext cx="470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1</a:t>
            </a:r>
            <a:endParaRPr lang="ru-RU" sz="4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6215074" y="4929198"/>
            <a:ext cx="470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ru-RU" sz="4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2143108" y="3786190"/>
            <a:ext cx="470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4</a:t>
            </a:r>
            <a:endParaRPr lang="ru-RU" sz="4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129" name="Прямоугольник 128"/>
          <p:cNvSpPr/>
          <p:nvPr/>
        </p:nvSpPr>
        <p:spPr>
          <a:xfrm>
            <a:off x="3286116" y="5286388"/>
            <a:ext cx="470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ru-RU" sz="4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130" name="Прямоугольник 129"/>
          <p:cNvSpPr/>
          <p:nvPr/>
        </p:nvSpPr>
        <p:spPr>
          <a:xfrm>
            <a:off x="428596" y="2500306"/>
            <a:ext cx="470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6</a:t>
            </a:r>
            <a:endParaRPr lang="ru-RU" sz="4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99" name="Скругленный прямоугольник 98"/>
          <p:cNvSpPr>
            <a:spLocks noChangeAspect="1"/>
          </p:cNvSpPr>
          <p:nvPr/>
        </p:nvSpPr>
        <p:spPr>
          <a:xfrm>
            <a:off x="7715272" y="642918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Скругленный прямоугольник 99"/>
          <p:cNvSpPr>
            <a:spLocks noChangeAspect="1"/>
          </p:cNvSpPr>
          <p:nvPr/>
        </p:nvSpPr>
        <p:spPr>
          <a:xfrm>
            <a:off x="8143900" y="642918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Прямоугольник 102"/>
          <p:cNvSpPr/>
          <p:nvPr/>
        </p:nvSpPr>
        <p:spPr>
          <a:xfrm>
            <a:off x="7643834" y="428604"/>
            <a:ext cx="58702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ы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8143900" y="428604"/>
            <a:ext cx="4988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й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7" name="Скругленный прямоугольник 106"/>
          <p:cNvSpPr>
            <a:spLocks noChangeAspect="1"/>
          </p:cNvSpPr>
          <p:nvPr/>
        </p:nvSpPr>
        <p:spPr>
          <a:xfrm>
            <a:off x="6858016" y="1500174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Прямоугольник 107"/>
          <p:cNvSpPr/>
          <p:nvPr/>
        </p:nvSpPr>
        <p:spPr>
          <a:xfrm>
            <a:off x="6786578" y="1285860"/>
            <a:ext cx="63030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щ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9" name="Скругленный прямоугольник 108"/>
          <p:cNvSpPr>
            <a:spLocks noChangeAspect="1"/>
          </p:cNvSpPr>
          <p:nvPr/>
        </p:nvSpPr>
        <p:spPr>
          <a:xfrm>
            <a:off x="6858016" y="2786058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Прямоугольник 109"/>
          <p:cNvSpPr/>
          <p:nvPr/>
        </p:nvSpPr>
        <p:spPr>
          <a:xfrm>
            <a:off x="6858016" y="2571744"/>
            <a:ext cx="42030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endParaRPr lang="ru-RU" sz="4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1" name="Скругленный прямоугольник 110"/>
          <p:cNvSpPr>
            <a:spLocks noChangeAspect="1"/>
          </p:cNvSpPr>
          <p:nvPr/>
        </p:nvSpPr>
        <p:spPr>
          <a:xfrm>
            <a:off x="4714876" y="3214686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Скругленный прямоугольник 111"/>
          <p:cNvSpPr>
            <a:spLocks noChangeAspect="1"/>
          </p:cNvSpPr>
          <p:nvPr/>
        </p:nvSpPr>
        <p:spPr>
          <a:xfrm>
            <a:off x="5572132" y="3214686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Скругленный прямоугольник 112"/>
          <p:cNvSpPr>
            <a:spLocks noChangeAspect="1"/>
          </p:cNvSpPr>
          <p:nvPr/>
        </p:nvSpPr>
        <p:spPr>
          <a:xfrm>
            <a:off x="2571736" y="3214686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Скругленный прямоугольник 113"/>
          <p:cNvSpPr>
            <a:spLocks noChangeAspect="1"/>
          </p:cNvSpPr>
          <p:nvPr/>
        </p:nvSpPr>
        <p:spPr>
          <a:xfrm>
            <a:off x="4286248" y="3214686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Скругленный прямоугольник 114"/>
          <p:cNvSpPr>
            <a:spLocks noChangeAspect="1"/>
          </p:cNvSpPr>
          <p:nvPr/>
        </p:nvSpPr>
        <p:spPr>
          <a:xfrm>
            <a:off x="3857620" y="3214686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Скругленный прямоугольник 115"/>
          <p:cNvSpPr>
            <a:spLocks noChangeAspect="1"/>
          </p:cNvSpPr>
          <p:nvPr/>
        </p:nvSpPr>
        <p:spPr>
          <a:xfrm>
            <a:off x="3000364" y="3214686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Скругленный прямоугольник 116"/>
          <p:cNvSpPr>
            <a:spLocks noChangeAspect="1"/>
          </p:cNvSpPr>
          <p:nvPr/>
        </p:nvSpPr>
        <p:spPr>
          <a:xfrm>
            <a:off x="3428992" y="3214686"/>
            <a:ext cx="432000" cy="43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Прямоугольник 117"/>
          <p:cNvSpPr/>
          <p:nvPr/>
        </p:nvSpPr>
        <p:spPr>
          <a:xfrm>
            <a:off x="3000364" y="3000372"/>
            <a:ext cx="46839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  <a:endParaRPr lang="ru-RU" sz="4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2571736" y="3000372"/>
            <a:ext cx="46839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3428992" y="3000372"/>
            <a:ext cx="48763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3857620" y="3000372"/>
            <a:ext cx="46839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  <a:endParaRPr lang="ru-RU" sz="4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4286248" y="3000372"/>
            <a:ext cx="49244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4714876" y="3000372"/>
            <a:ext cx="51328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5143504" y="3000372"/>
            <a:ext cx="46839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5500694" y="3000372"/>
            <a:ext cx="61587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E:\Документы\презентации Начальная школа\Разработчику презентаций\Рисунки\83.png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2214546" y="3214686"/>
            <a:ext cx="268479" cy="357190"/>
          </a:xfrm>
          <a:prstGeom prst="rect">
            <a:avLst/>
          </a:prstGeom>
          <a:noFill/>
        </p:spPr>
      </p:pic>
      <p:sp>
        <p:nvSpPr>
          <p:cNvPr id="131" name="Прямоугольник 130"/>
          <p:cNvSpPr/>
          <p:nvPr/>
        </p:nvSpPr>
        <p:spPr>
          <a:xfrm>
            <a:off x="500034" y="4714884"/>
            <a:ext cx="470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7</a:t>
            </a:r>
            <a:endParaRPr lang="ru-RU" sz="4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  <p:bldP spid="61" grpId="0"/>
      <p:bldP spid="62" grpId="0"/>
      <p:bldP spid="63" grpId="0" build="allAtOnce"/>
      <p:bldP spid="64" grpId="0"/>
      <p:bldP spid="65" grpId="0"/>
      <p:bldP spid="66" grpId="0"/>
      <p:bldP spid="67" grpId="0"/>
      <p:bldP spid="68" grpId="0"/>
      <p:bldP spid="69" grpId="0"/>
      <p:bldP spid="70" grpId="0"/>
      <p:bldP spid="72" grpId="0"/>
      <p:bldP spid="73" grpId="0"/>
      <p:bldP spid="74" grpId="0"/>
      <p:bldP spid="75" grpId="0"/>
      <p:bldP spid="77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90" grpId="0"/>
      <p:bldP spid="91" grpId="0"/>
      <p:bldP spid="103" grpId="0"/>
      <p:bldP spid="106" grpId="0"/>
      <p:bldP spid="108" grpId="0"/>
      <p:bldP spid="110" grpId="0"/>
      <p:bldP spid="118" grpId="0"/>
      <p:bldP spid="78" grpId="0"/>
      <p:bldP spid="119" grpId="0"/>
      <p:bldP spid="120" grpId="0"/>
      <p:bldP spid="121" grpId="0"/>
      <p:bldP spid="122" grpId="0"/>
      <p:bldP spid="123" grpId="0"/>
      <p:bldP spid="12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2101</TotalTime>
  <Words>721</Words>
  <Application>Microsoft Office PowerPoint</Application>
  <PresentationFormat>Экран (4:3)</PresentationFormat>
  <Paragraphs>621</Paragraphs>
  <Slides>19</Slides>
  <Notes>15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Надежда</dc:creator>
  <cp:lastModifiedBy>Пользователь</cp:lastModifiedBy>
  <cp:revision>196</cp:revision>
  <dcterms:created xsi:type="dcterms:W3CDTF">2009-08-23T10:33:18Z</dcterms:created>
  <dcterms:modified xsi:type="dcterms:W3CDTF">2013-05-16T19:52:53Z</dcterms:modified>
</cp:coreProperties>
</file>