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3" r:id="rId7"/>
    <p:sldId id="270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8000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 varScale="1">
        <p:scale>
          <a:sx n="88" d="100"/>
          <a:sy n="88" d="100"/>
        </p:scale>
        <p:origin x="-1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DA7FB-FB9E-45DC-958A-B2086C3E035D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55F6E-2809-4C40-BA36-9C32BEF65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55F6E-2809-4C40-BA36-9C32BEF6517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2572-548E-4D98-A304-DA2A45008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1890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38F0-53A0-42EF-9BB1-7DBAC607D2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5447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71D3-3261-41A5-B120-D8C5AEC0B1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7958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E05E-8813-41B2-9046-3ABB75AE570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963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451D-A7C6-4D60-8CFF-B08F9D20AEC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364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E70A-12BF-4F76-AC3C-41553188589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232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7A77-EEC5-4E68-B28B-6663551DD0C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0898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11CC-81A4-45B0-98D0-79296FEEE9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8429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17B5-407E-47F4-8689-55309989D0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842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DC904-D72D-4848-BCA6-F9CDC09F7B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7602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D483-6F28-4268-8413-255C1B10557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923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815608-588A-43C1-8C16-229B11B87FE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audio" Target="../media/audio2.wav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4720248"/>
            <a:ext cx="692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Учитель начальных классов 467 школы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Колпинского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района Санкт-Петербурга </a:t>
            </a:r>
          </a:p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Алексеева Татьяна Викторовна 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8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642918"/>
            <a:ext cx="614944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Живое</a:t>
            </a:r>
          </a:p>
          <a:p>
            <a:pPr algn="ctr"/>
            <a:r>
              <a:rPr lang="ru-RU" sz="80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и    </a:t>
            </a:r>
          </a:p>
          <a:p>
            <a:pPr algn="ctr"/>
            <a:r>
              <a:rPr lang="ru-RU" sz="80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неживое</a:t>
            </a:r>
            <a:endParaRPr lang="ru-RU" sz="8000" b="1" cap="none" spc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57166"/>
            <a:ext cx="82471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Оцените свою работу на уроке</a:t>
            </a:r>
            <a:endParaRPr lang="ru-RU" sz="40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571472" y="1571612"/>
            <a:ext cx="457200" cy="457200"/>
          </a:xfrm>
          <a:prstGeom prst="flowChartConnector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6FF33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642910" y="3357562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642910" y="5000636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1500174"/>
            <a:ext cx="66626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уроке работалось легко, со всеми заданиями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справился, на все вопросы мог ответить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3357562"/>
            <a:ext cx="72527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уроке возникали трудности, не всё было понятно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4792816"/>
            <a:ext cx="70387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уроке было сложно, сам не мог формулировать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ответы, испытывал много трудностей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40466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Цель:</a:t>
            </a:r>
            <a:r>
              <a:rPr lang="ru-RU" dirty="0" smtClean="0">
                <a:solidFill>
                  <a:srgbClr val="008000"/>
                </a:solidFill>
              </a:rPr>
              <a:t> дать ученикам элементарные представления о природе в целом, о различиях и признаках живой и неживой природы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8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702" y="164305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Задачи:</a:t>
            </a:r>
            <a:r>
              <a:rPr lang="ru-RU" dirty="0" smtClean="0">
                <a:solidFill>
                  <a:srgbClr val="008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8000"/>
                </a:solidFill>
              </a:rPr>
              <a:t>  Научить выделять признаки, присущие только объектам живой природы, отличающие их от объектов неживой природы.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8000"/>
                </a:solidFill>
              </a:rPr>
              <a:t>  Развивать умение анализировать полученную информацию, наблюдательность, внимательность и кругозор учащихся.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8000"/>
                </a:solidFill>
              </a:rPr>
              <a:t>  Воспитывать интерес и бережное отношение к природе.</a:t>
            </a:r>
            <a:endParaRPr lang="ru-RU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52" y="142852"/>
            <a:ext cx="64635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изображено на рисунках?</a:t>
            </a:r>
            <a:endParaRPr lang="ru-RU" sz="32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8" name="Picture 6" descr="http://t2.gstatic.com/images?q=tbn:ANd9GcTnkiw_wA156Xl-m7I3YpMqpbObXdlfHsIHHnukPN2mxwCadJEN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785794"/>
            <a:ext cx="1357322" cy="1236218"/>
          </a:xfrm>
          <a:prstGeom prst="rect">
            <a:avLst/>
          </a:prstGeom>
          <a:noFill/>
        </p:spPr>
      </p:pic>
      <p:pic>
        <p:nvPicPr>
          <p:cNvPr id="13324" name="Picture 12" descr="http://900igr.net/data/priroda/5-JAvlenija-3.files/0004-007-Zaka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1357298"/>
            <a:ext cx="1392446" cy="1285883"/>
          </a:xfrm>
          <a:prstGeom prst="rect">
            <a:avLst/>
          </a:prstGeom>
          <a:noFill/>
        </p:spPr>
      </p:pic>
      <p:pic>
        <p:nvPicPr>
          <p:cNvPr id="13326" name="Picture 14" descr="http://img0.liveinternet.ru/images/attach/c/5/88/509/88509512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2214554"/>
            <a:ext cx="1357322" cy="1285884"/>
          </a:xfrm>
          <a:prstGeom prst="rect">
            <a:avLst/>
          </a:prstGeom>
          <a:noFill/>
        </p:spPr>
      </p:pic>
      <p:sp>
        <p:nvSpPr>
          <p:cNvPr id="13328" name="AutoShape 16" descr="data:image/jpeg;base64,/9j/4AAQSkZJRgABAQAAAQABAAD/2wCEAAkGBhQSEBQUEhQUFRUUFBAUFRUVFRUUFBQUFBQVFBQUFRUXHCYeFxkjGRQUHy8gIycpLCwsFR4xNTAqNSYrLCkBCQoKDgwOFw8PFykcHBwpKSwpKSkpLCwpKSkpKSkpKSkpKSkpKSksKSkpKSkpKSkpKSksKSkpKSwpKSwpKSwpKf/AABEIALcBEwMBIgACEQEDEQH/xAAbAAABBQEBAAAAAAAAAAAAAAACAAEDBAUGB//EADsQAAEDAgUCBQMCBAILAAAAAAEAAhEDIQQFEjFBUWEGEyJxgTKRoRSxQsHR8AfxFRYjQ1JjcoKi0uH/xAAZAQADAQEBAAAAAAAAAAAAAAAAAQIDBAX/xAAkEQEBAAICAwACAQUAAAAAAAAAAQIRAyESMUEiUWEEEyNCUv/aAAwDAQACEQMRAD8A8zwWWPqNNwOgPKsOyCAL35WrRwUGQebDorzcOZ4LTuF7Lz2DSwnlyQ63PsoMFl4ram3DhJB6juux/wBDMeLSD24ROyZ1MhzQOhKZ6ecVKRa4tO4JB+EwC6jxLlIgPaPVyOv+S54MsQdwLR1kb/lBIkgnhOAqBkUJQnCZEE4SARAIIgEQSARAJkQCIBIBEAmCARgJgEYCAcBSNQtCkDUKiRimFJRNCs0kaUBrFK2mrLcNNwiZRTibUApKWpQ9I7yr36P8iVYxmChtPu0n7k/0Rv0NVhmko301q/o7T9lUq0kFvTPcxMG/ZXKlHTvv0/qq1S6FIKj1XcFO4KNyWiqBwQEKVwUZRpAYSTpJaDeY9XaNayoAKSmVi1rfwFeFtU3hwXKYd5W3gXFJUU88yZzoLNheFyGLyBwLi3ngmb8r1WmyQsTxB4fbpNRstMcbHuQnMvguLysMvHeE76ZBuI5VnEgNeY3BPt2Q4hxe4H2C1Zq4CIBO5kJwEEaEQCcBOAnoiARAJAIgEwQCIBIBOAmDgIwEgEbQg5BNCka1C0KVoQsTGqxTao2BW6KaamwxLSFvUMuFUamfUPqb1HUf0WdhabTuI7hdNk+WXDqdQBwizpaf6LPO6VjNgwWVF1I2uwz/ANp/+x91dzDIy59NoH+6p/FpJP3XbZdlYI1ObpcQQ+NnTyI5VvE5c2CeoAMb6QNh7wuHL+o/J0Tj6eWY7JH20thsWJsIG7nHhYWMDachl3cv/wDUce67/wAQ4d5GkN0sGw2+STuVxGOwkbkfBn9l18WXlO2XJNemBUCrVAtCuwBUqq3YxVeFE4Kd5ULkjqFwQFSkKNyEAhJKEkBtypGBRAKRi5my7Qct3L3hc/RWzgSgR0lGpOyLMaGqi5p5BAI3vyhwWytYhgcFnbqtHlObeGXMJcTqM3AG+9x22UFLAw0l7CCAQARt1P8AfVd7VoRUk7yI78KrnGOol5abVdDmwNtuvXZbys/HTzeq4kCY7WugDVdxrgCWgQZE3lVg1aMw6UQan0p4TIwCIBKEQCYIBEGp2owg9EGKRtNMEYCFQTaalbTHVA2FKxyDT0aQWhh8O3lZ7Hqek5PtLewjKQ31H2gLqMnxlKQBTk8SS78Bcfg3tGwnu7YfC6DLcSAPRud3cmeB0Cw5JNNuOXL09Ky/EjTHpERIbsJ2HupsXigBxJmATEkcT1XEtzfQ5lNps1zdR6uJv8DZKtnHmsqtm7Sajfg+ofYz8LgvBd7befxDnOMouJDg9hvzrH2MFcjjsKD9D2u/8T9irePzHzPq369exWBiai9Hjw8Y5c8toMTRI3BVGoFadWPVV6lSeFqziq9qicFO8qJwTUgco3KZyiKSQJIoSQlskImKMORSuRut0nLRwle6x6b1covTDqMHjOFtYU6guTwuIW3gcUTEKMo0i/i8KIuNrz7LzzxhSb5vmNdY993RsPhemOuLrnfFvhT9QyaRAdTl2kWDp3+dk+PLV7LKbnTyyo6ST1M/dNCtYzLX0vra4AkgEgwSOAdpi6gAC62AQEQCSIIIwCIBNKkpVSDNj2OyYMiCKq2ZNt9h3ugCFDBRtUYUjU9GkCNqAKRqDStVikFWarFGpHEz+EEu06i08Ji9AnnZvv1WIx6ldXU2bKXTWoYz1gzzKfD5poeD0N+4NiPtKyGVv5ofNR4wvJczE6XEcTb24WbUqyrOIq6mjqLfbb8Kg4pwX2GoVC4onlRFUZnFROKJxUbigWhJUbkZQFJIZTppToTtppa4SCjeVxOlYbVU1OqqDXKdj0SjTbwT5K6vKqQ3XEYOrddPl2MITp4t3HYjSAQq9HGl5tY9kn4gPbBEqPBMhxKiTpSTN8AHYOsHtkaS4ANkhwuHAC8ryCDquDJP5XuOu3ULiXZLNVzi14Y+oQ5vQn+L4PPdacWWtozx3pgOyeaMhup8karNAteSVhLsc5xHlN8ktnU6S421NNtvjdc/ismeyTB0jk7bTuujGs8ozlLQeAbiV0tPwyKtAVKbTBHy0gHUOkSPysPEZW5hIMEjcNk8TY/KcylLxsVqjpP9hMEdOkSYAk327XKGFRHCkagCkamobUTULQpjayDECjaVCFICgk7XJF6i1Ji5CUutNrUOtIOQNLLan5VeonDkNQygRE4qMlE4oCjRgJQOKMqMoSEoSnKEoIySSSEtKbJtEqJj1M2ovPjqAWQjaERdKbUqNNRqQtrL8eR7Ln2uV7DVUydfhKh4MypX19JssrLsbAhXA6ZQtr4PM2x6rLQpaHmxBFwuUqM6LRwOL0BRcf0ah4l8Ph4Ydy12iZNmG8n2v91pYLLW+WGOBLfSRPqiOFbbiA7dWcJh+lhJ+3KdyutFJ2yDpoa2Wg3jb0mYgdVJh8tw9Vha5gh0O+dgfdYfi2iXVHvGoeWGzEhoaO/OwWNlXiHQ+XF0CwA2vaTytJhbNxPlq6dfh8pw2FfGoBziC0ugOvsAfkLk/GtGm2qxtMAQwEmZLpPWSTBBWjivERrtqehxEQ0wImNjzuuWxVJ+5DjA3MkCdhPz+Vpx42XdqcrPUVQiCYiN1IymSt2ZwUQU2Ky6pSDS9sB41NMgyOtlBKPZjRAoAn1JgcoSU0piUyPqSlBKUoCQOTkqOUpSIJQFE4oCgBKAoigKEhKEoihKCMkkkloDbVUjKqqgqRi8107XGuRhRUip6aqGNrFPSCdhCvYag0hWR6FWFq4fGiLqtTywbyidgjNkHNxpOExCYqLB1SPSQjryOiFJKOIIK38BmMgNAXLNetfKcSAe6nKbhxL41wtT9M91PhvqgX0n6ve37LzGjSgwQZIsOx5XtRqah0n9lwPi3w69lXzmN1MlodeXarmY6cLTg5P9ajPH6hyzAVfL0lwYxpm41EmOR9lt0/DtN5LdY0uu9rdySZBb/wANpUWCzrDV6TW1AAQAC7m1r277qtjc+FF7AyS0HcGTExc7nr8Kr5W/ouoxM28NltbTTe14Ly0S4AjoHXt0+FpU/Cz/AC2MlkudGprrT/E11r9lgZs8urOqE2c6QRPHvytvw5njKTpfVeQL34cTcgXK1y8vHpM1tp43wrT8tpdVh7W6Rq+kkh2kTNpMLjMbgXUnaXbxxP2n7H5Xc5x4rw9amQIdsRLSBI2tvNlxuOa53quQRJmLHa0cQEuLy1+Qy18QMwbjTNS2kODZm8noOlt0NOi51mtLjwACST7BdJkng3EuLXVKZbSLXOu5pmWy0aQZ6WIXX5NlT6FMNpwwEC5aA8uj6nnk7oz5pj67EwtZeWeAaBw4NQVPNc2bnS5ro20i0djJXK5hkbKTRqeQ8TqaYgm+ktO8GNiLL0XHZkaOnzLg/wAYEX4BA/dcl4oqYdzpLjqcGkNAMtBmY7dllxZ5W9/VZSa6ca4XQypcRTg2II4IMqFdjEUpgUkMoB3FAUZQlAAUDkZQFCaFCiKYoIKSKEyRK4cpGvS8lMacLy3SsUqqstqLPaVMyons5WjTqK1QrwVlsqKzSerlN0eHxhKvMxFlz+HqrSwtQkJiVqNfPCjrCe6GjV0hStryDAQpDSpStLCs08XTZfh5IJWrWqBtgJO0pWnoFB73EWICz/EWGruYW03u3khoh0HtMkey18Ow+yatpLmvd9TZE7f52KmXVFm44rKvBFaoCHHyheNQmehAB6rNxmUYmg/S9haWxDhdh7h3Iv8Alem0qzHc+ri6Oti6bwadQAg2LXbflazny33E/wBuPLcbmTqtNrHEAMJgQJJ2iRvyqmHy2pUjRTqO1GBDCQePq23XprsDRp1/MpsaYYGQGCBcmZ4O3HC2AQWxZs3EC39yrvPr1Ezj/l5LgMiqPqim9rmeoB2oEEXE78wZXdZX4coMkBxcXCDr9Wx2BsPwtepTpPedTYfABe2zjG1+flQVcTpIY6C0yA4iHT8Dsoy5bn1OlTCRNRzQMfpLrxs7cRZNmdR7mOdTcNIaSSTG28cfnlctn1NzGOc11tJmPq2MBzje/wB1zGJz2o6n5TTppxBaObySU8eHy7hXPXVNm2fVa7gXuMCwAJhUH1SYkkxYeyFMu6YyTpgYpk6ZMiKZOmQCQlEmKWgAoSjKEhIqApkRTQggpJ4SQS7Swt1PUwEiYV3E0BMt2TeaQLrztOnbEq4Eg7IP05W5VqAiFX8pLxOVl6CFJTerhVKqIKLNG0cNXWnQxC5+i9aNGoqhN5tQQrJqbLCGLVqjjkK26bLag1DUVfxBaXSD332XKtxgHKB2bQN0a+q26fHZuGC1yufxmbl5Enue6zMRmWpVm105JE3JpVcW5pDge4Ruz0uc1ziZ5G0wqH6q3ZRPcE07djhvE1KLgjqJ6T0WnledMqP0jbhecsaSYC0MG51O7XQ5TcJVTJ6PWwgLiRIJG47LgfEWPrsraKxLWiS0ti4Oxkex+y6Pw1nZfqFR0m28eyuZ/lYr0HNiTBLB0cNj25+6XHfDLs8pudOZp42nXb5ZqAhwEh3pdIgiDNjMrmMzy/yqrmA6oJ2uQOAe8QVXdTc1xbBDgSCO4K0MNhdTHkgy1sgj6tU7e267pPHvfTnt2yimUtWjF5kHkfsoytkhTFFCaEAKSKEoQApFOlCRIyEJCkIQkICMhMUcJiEiBCSJJBL5ruHKu4bEwybfzUD6MjZVarC0Wlea6vaxVqiVEcSqLqqHWlsLpqyoazVE16mY8FGzRUzCsCumFMFA9sFIJ2PlW2OWZSMlajcE/SDBhXAfWeqYjugLCN0D3wmWkhakom1kbSgzhya8otSfzEEmpvI2UzXlUxWhSecUDTUyzMDScCF6Dgsayo0HmB8ryjzlp5fm7mkXPwlljs8ctO0zLw9RqVDUI9UD2sZmOpVWvUp+oAMD9LgQLaxE7jn+qFmetglxMBskkrj80zh1UmLajBjpwJV8eGWXV+FlZGZUfcxYSYHRRwp6mEe0mWuHWWnm4/CiAXfHNtHCRU1PDOd9LXOiJ0gmJ2mF1mU+FntIfUpkm2kao0EXDjJ9hGynPOY+1SW+mPk/hOriGa5bTZ/C58+vrpAur7/8PK02fS3PJFuuy185xVSm1pLgH9GG0fYbLOo5zAlzj7SuW8ud7jXwx+q1b/D+uAYdTcbQATJ67rLzPw5WokAtLgbAtBM9iBcFdT/rEHX5CA+Jas+m35RObP6Lhi42vldVjdT6b2tkCXNLbxPN1UIXoGH8Rh4Lao1e4CzMR4Wpvq+h5aHDULAi52iy1x5v+ppncP05AhDC7HH+DqbWgMe7WSBLiNE8gwJCzavhCqGE6mEifSCbj/q2nsVc5cam42OfhOrD8G8GCx0jskq2TabdUsfW0mIBlSYjMwwEaSTG8xH9Vi1MTJXnWuiQFZ17KIvSqOlLyDCgwlyOm9RGmUigl6hiFZqAFqx2vVyliCmra9gqBDguwyzDRckHtxC5LC4r0xytjLnuOzo9+UwLxFWaHBoAn9li1KcrYzjJ6hfqJbBi/RUf08CCRI5BVDbODCCrZ2UjDCt4WoCYhGi2yH1E1Ikldli/D1OpTbENJBg8dFyrsMadQtO4MIUje0yjdWVutQAPZQ0aOp0AJp2WGAJvt0XRYRlPyi4hoLbx2A6gSSVj47CCmBpM3P2iUGDxQa4FwJAMkTAPSy2x49zaLnq6adfA4rECdJazgOIb+N0+U+F9RPnEsLSLCP3732Sd4lPAtO3QcAKQ+KZaAWn3nZV/k1qRP4b7rpCyoARrBiIkcd1j1PDLKlUvqPhtpY0RPJAPE326q9ShzAXPIsCYIgiZgEfIUWLzChoLRqEE7G5PySsJlcfTayU1PxLRptFOk0sDTFr279T3VHEeKHa3Ftgf7lYlZ4mw+6q1Kx5CfjE+VaOPxbn3lZmv3TeehdUQSxSxMCIVyjiG9SFjvdCBtdA062noDQT77StPLsWx0ghptEwNlxdPHuiJMK5hGPcbW97JaG3Xf7EO9IAJPAgSeehQ1qzZueeLfsuYqYt9O0Ez3CqPr1ahdpLvwPhVOOpucdYdH/L+6dcm3KCRJffmDP5SV+E/ZeX8I8bSaN2gknnaPhVWRw0Skkudohe8TBCr1W6T73SSUmi1gmCo6tPokkkKh0pw4pJJks4etC18LLhY3SSThrNWodiT9yqhN90klQTNfbhSYNl90kkydT5zWwGkkBvPWb/yVWpl9N7i5w783TJKWgn5ewN23/CnOAa1oNNoLjA2AvHdJJPY05/NHTVMWAi0RBgah95ULMG4tkC0xuN90kl3S6kcN7tauW+HyYdUb6HCB6r32NvlZVfDFji0iCPn9kklHHnblZV54yYyrWBx5b6SfSSJ5geyfMKTWtDmF15kGLe0JJJcskuz47bNVn06/qEq6WU3RMy6wgbdykksa0VMVl+mSDIVDWkkpNKacof0w6pJIG1rB4OTv8wtKsSyxMmB1+EklWM3U30LLdFU+ofTBvcE2t7bKw97IPpj2t+ySSeXVKdw4pzcPb8tJPyQkkkp2NP/2Q=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30" name="AutoShape 18" descr="data:image/jpeg;base64,/9j/4AAQSkZJRgABAQAAAQABAAD/2wCEAAkGBhQSEBQUEhQUFRUUFBAUFRUVFRUUFBQUFBQVFBQUFRUXHCYeFxkjGRQUHy8gIycpLCwsFR4xNTAqNSYrLCkBCQoKDgwOFw8PFykcHBwpKSwpKSkpLCwpKSkpKSkpKSkpKSkpKSksKSkpKSkpKSkpKSksKSkpKSwpKSwpKSwpKf/AABEIALcBEwMBIgACEQEDEQH/xAAbAAABBQEBAAAAAAAAAAAAAAACAAEDBAUGB//EADsQAAEDAgUCBQMCBAILAAAAAAEAAhEDIQQFEjFBUWEGEyJxgTKRoRSxQsHR8AfxFRYjQ1JjcoKi0uH/xAAZAQADAQEBAAAAAAAAAAAAAAAAAQIDBAX/xAAkEQEBAAICAwACAQUAAAAAAAAAAQIRAyESMUEiUWEEEyNCUv/aAAwDAQACEQMRAD8A8zwWWPqNNwOgPKsOyCAL35WrRwUGQebDorzcOZ4LTuF7Lz2DSwnlyQ63PsoMFl4ram3DhJB6juux/wBDMeLSD24ROyZ1MhzQOhKZ6ecVKRa4tO4JB+EwC6jxLlIgPaPVyOv+S54MsQdwLR1kb/lBIkgnhOAqBkUJQnCZEE4SARAIIgEQSARAJkQCIBIBEAmCARgJgEYCAcBSNQtCkDUKiRimFJRNCs0kaUBrFK2mrLcNNwiZRTibUApKWpQ9I7yr36P8iVYxmChtPu0n7k/0Rv0NVhmko301q/o7T9lUq0kFvTPcxMG/ZXKlHTvv0/qq1S6FIKj1XcFO4KNyWiqBwQEKVwUZRpAYSTpJaDeY9XaNayoAKSmVi1rfwFeFtU3hwXKYd5W3gXFJUU88yZzoLNheFyGLyBwLi3ngmb8r1WmyQsTxB4fbpNRstMcbHuQnMvguLysMvHeE76ZBuI5VnEgNeY3BPt2Q4hxe4H2C1Zq4CIBO5kJwEEaEQCcBOAnoiARAJAIgEwQCIBIBOAmDgIwEgEbQg5BNCka1C0KVoQsTGqxTao2BW6KaamwxLSFvUMuFUamfUPqb1HUf0WdhabTuI7hdNk+WXDqdQBwizpaf6LPO6VjNgwWVF1I2uwz/ANp/+x91dzDIy59NoH+6p/FpJP3XbZdlYI1ObpcQQ+NnTyI5VvE5c2CeoAMb6QNh7wuHL+o/J0Tj6eWY7JH20thsWJsIG7nHhYWMDachl3cv/wDUce67/wAQ4d5GkN0sGw2+STuVxGOwkbkfBn9l18WXlO2XJNemBUCrVAtCuwBUqq3YxVeFE4Kd5ULkjqFwQFSkKNyEAhJKEkBtypGBRAKRi5my7Qct3L3hc/RWzgSgR0lGpOyLMaGqi5p5BAI3vyhwWytYhgcFnbqtHlObeGXMJcTqM3AG+9x22UFLAw0l7CCAQARt1P8AfVd7VoRUk7yI78KrnGOol5abVdDmwNtuvXZbys/HTzeq4kCY7WugDVdxrgCWgQZE3lVg1aMw6UQan0p4TIwCIBKEQCYIBEGp2owg9EGKRtNMEYCFQTaalbTHVA2FKxyDT0aQWhh8O3lZ7Hqek5PtLewjKQ31H2gLqMnxlKQBTk8SS78Bcfg3tGwnu7YfC6DLcSAPRud3cmeB0Cw5JNNuOXL09Ky/EjTHpERIbsJ2HupsXigBxJmATEkcT1XEtzfQ5lNps1zdR6uJv8DZKtnHmsqtm7Sajfg+ofYz8LgvBd7befxDnOMouJDg9hvzrH2MFcjjsKD9D2u/8T9irePzHzPq369exWBiai9Hjw8Y5c8toMTRI3BVGoFadWPVV6lSeFqziq9qicFO8qJwTUgco3KZyiKSQJIoSQlskImKMORSuRut0nLRwle6x6b1covTDqMHjOFtYU6guTwuIW3gcUTEKMo0i/i8KIuNrz7LzzxhSb5vmNdY993RsPhemOuLrnfFvhT9QyaRAdTl2kWDp3+dk+PLV7LKbnTyyo6ST1M/dNCtYzLX0vra4AkgEgwSOAdpi6gAC62AQEQCSIIIwCIBNKkpVSDNj2OyYMiCKq2ZNt9h3ugCFDBRtUYUjU9GkCNqAKRqDStVikFWarFGpHEz+EEu06i08Ji9AnnZvv1WIx6ldXU2bKXTWoYz1gzzKfD5poeD0N+4NiPtKyGVv5ofNR4wvJczE6XEcTb24WbUqyrOIq6mjqLfbb8Kg4pwX2GoVC4onlRFUZnFROKJxUbigWhJUbkZQFJIZTppToTtppa4SCjeVxOlYbVU1OqqDXKdj0SjTbwT5K6vKqQ3XEYOrddPl2MITp4t3HYjSAQq9HGl5tY9kn4gPbBEqPBMhxKiTpSTN8AHYOsHtkaS4ANkhwuHAC8ryCDquDJP5XuOu3ULiXZLNVzi14Y+oQ5vQn+L4PPdacWWtozx3pgOyeaMhup8karNAteSVhLsc5xHlN8ktnU6S421NNtvjdc/ismeyTB0jk7bTuujGs8ozlLQeAbiV0tPwyKtAVKbTBHy0gHUOkSPysPEZW5hIMEjcNk8TY/KcylLxsVqjpP9hMEdOkSYAk327XKGFRHCkagCkamobUTULQpjayDECjaVCFICgk7XJF6i1Ji5CUutNrUOtIOQNLLan5VeonDkNQygRE4qMlE4oCjRgJQOKMqMoSEoSnKEoIySSSEtKbJtEqJj1M2ovPjqAWQjaERdKbUqNNRqQtrL8eR7Ln2uV7DVUydfhKh4MypX19JssrLsbAhXA6ZQtr4PM2x6rLQpaHmxBFwuUqM6LRwOL0BRcf0ah4l8Ph4Ydy12iZNmG8n2v91pYLLW+WGOBLfSRPqiOFbbiA7dWcJh+lhJ+3KdyutFJ2yDpoa2Wg3jb0mYgdVJh8tw9Vha5gh0O+dgfdYfi2iXVHvGoeWGzEhoaO/OwWNlXiHQ+XF0CwA2vaTytJhbNxPlq6dfh8pw2FfGoBziC0ugOvsAfkLk/GtGm2qxtMAQwEmZLpPWSTBBWjivERrtqehxEQ0wImNjzuuWxVJ+5DjA3MkCdhPz+Vpx42XdqcrPUVQiCYiN1IymSt2ZwUQU2Ky6pSDS9sB41NMgyOtlBKPZjRAoAn1JgcoSU0piUyPqSlBKUoCQOTkqOUpSIJQFE4oCgBKAoigKEhKEoihKCMkkkloDbVUjKqqgqRi8107XGuRhRUip6aqGNrFPSCdhCvYag0hWR6FWFq4fGiLqtTywbyidgjNkHNxpOExCYqLB1SPSQjryOiFJKOIIK38BmMgNAXLNetfKcSAe6nKbhxL41wtT9M91PhvqgX0n6ve37LzGjSgwQZIsOx5XtRqah0n9lwPi3w69lXzmN1MlodeXarmY6cLTg5P9ajPH6hyzAVfL0lwYxpm41EmOR9lt0/DtN5LdY0uu9rdySZBb/wANpUWCzrDV6TW1AAQAC7m1r277qtjc+FF7AyS0HcGTExc7nr8Kr5W/ouoxM28NltbTTe14Ly0S4AjoHXt0+FpU/Cz/AC2MlkudGprrT/E11r9lgZs8urOqE2c6QRPHvytvw5njKTpfVeQL34cTcgXK1y8vHpM1tp43wrT8tpdVh7W6Rq+kkh2kTNpMLjMbgXUnaXbxxP2n7H5Xc5x4rw9amQIdsRLSBI2tvNlxuOa53quQRJmLHa0cQEuLy1+Qy18QMwbjTNS2kODZm8noOlt0NOi51mtLjwACST7BdJkng3EuLXVKZbSLXOu5pmWy0aQZ6WIXX5NlT6FMNpwwEC5aA8uj6nnk7oz5pj67EwtZeWeAaBw4NQVPNc2bnS5ro20i0djJXK5hkbKTRqeQ8TqaYgm+ktO8GNiLL0XHZkaOnzLg/wAYEX4BA/dcl4oqYdzpLjqcGkNAMtBmY7dllxZ5W9/VZSa6ca4XQypcRTg2II4IMqFdjEUpgUkMoB3FAUZQlAAUDkZQFCaFCiKYoIKSKEyRK4cpGvS8lMacLy3SsUqqstqLPaVMyons5WjTqK1QrwVlsqKzSerlN0eHxhKvMxFlz+HqrSwtQkJiVqNfPCjrCe6GjV0hStryDAQpDSpStLCs08XTZfh5IJWrWqBtgJO0pWnoFB73EWICz/EWGruYW03u3khoh0HtMkey18Ow+yatpLmvd9TZE7f52KmXVFm44rKvBFaoCHHyheNQmehAB6rNxmUYmg/S9haWxDhdh7h3Iv8Alem0qzHc+ri6Oti6bwadQAg2LXbflazny33E/wBuPLcbmTqtNrHEAMJgQJJ2iRvyqmHy2pUjRTqO1GBDCQePq23XprsDRp1/MpsaYYGQGCBcmZ4O3HC2AQWxZs3EC39yrvPr1Ezj/l5LgMiqPqim9rmeoB2oEEXE78wZXdZX4coMkBxcXCDr9Wx2BsPwtepTpPedTYfABe2zjG1+flQVcTpIY6C0yA4iHT8Dsoy5bn1OlTCRNRzQMfpLrxs7cRZNmdR7mOdTcNIaSSTG28cfnlctn1NzGOc11tJmPq2MBzje/wB1zGJz2o6n5TTppxBaObySU8eHy7hXPXVNm2fVa7gXuMCwAJhUH1SYkkxYeyFMu6YyTpgYpk6ZMiKZOmQCQlEmKWgAoSjKEhIqApkRTQggpJ4SQS7Swt1PUwEiYV3E0BMt2TeaQLrztOnbEq4Eg7IP05W5VqAiFX8pLxOVl6CFJTerhVKqIKLNG0cNXWnQxC5+i9aNGoqhN5tQQrJqbLCGLVqjjkK26bLag1DUVfxBaXSD332XKtxgHKB2bQN0a+q26fHZuGC1yufxmbl5Enue6zMRmWpVm105JE3JpVcW5pDge4Ruz0uc1ziZ5G0wqH6q3ZRPcE07djhvE1KLgjqJ6T0WnledMqP0jbhecsaSYC0MG51O7XQ5TcJVTJ6PWwgLiRIJG47LgfEWPrsraKxLWiS0ti4Oxkex+y6Pw1nZfqFR0m28eyuZ/lYr0HNiTBLB0cNj25+6XHfDLs8pudOZp42nXb5ZqAhwEh3pdIgiDNjMrmMzy/yqrmA6oJ2uQOAe8QVXdTc1xbBDgSCO4K0MNhdTHkgy1sgj6tU7e267pPHvfTnt2yimUtWjF5kHkfsoytkhTFFCaEAKSKEoQApFOlCRIyEJCkIQkICMhMUcJiEiBCSJJBL5ruHKu4bEwybfzUD6MjZVarC0Wlea6vaxVqiVEcSqLqqHWlsLpqyoazVE16mY8FGzRUzCsCumFMFA9sFIJ2PlW2OWZSMlajcE/SDBhXAfWeqYjugLCN0D3wmWkhakom1kbSgzhya8otSfzEEmpvI2UzXlUxWhSecUDTUyzMDScCF6Dgsayo0HmB8ryjzlp5fm7mkXPwlljs8ctO0zLw9RqVDUI9UD2sZmOpVWvUp+oAMD9LgQLaxE7jn+qFmetglxMBskkrj80zh1UmLajBjpwJV8eGWXV+FlZGZUfcxYSYHRRwp6mEe0mWuHWWnm4/CiAXfHNtHCRU1PDOd9LXOiJ0gmJ2mF1mU+FntIfUpkm2kao0EXDjJ9hGynPOY+1SW+mPk/hOriGa5bTZ/C58+vrpAur7/8PK02fS3PJFuuy185xVSm1pLgH9GG0fYbLOo5zAlzj7SuW8ud7jXwx+q1b/D+uAYdTcbQATJ67rLzPw5WokAtLgbAtBM9iBcFdT/rEHX5CA+Jas+m35RObP6Lhi42vldVjdT6b2tkCXNLbxPN1UIXoGH8Rh4Lao1e4CzMR4Wpvq+h5aHDULAi52iy1x5v+ppncP05AhDC7HH+DqbWgMe7WSBLiNE8gwJCzavhCqGE6mEifSCbj/q2nsVc5cam42OfhOrD8G8GCx0jskq2TabdUsfW0mIBlSYjMwwEaSTG8xH9Vi1MTJXnWuiQFZ17KIvSqOlLyDCgwlyOm9RGmUigl6hiFZqAFqx2vVyliCmra9gqBDguwyzDRckHtxC5LC4r0xytjLnuOzo9+UwLxFWaHBoAn9li1KcrYzjJ6hfqJbBi/RUf08CCRI5BVDbODCCrZ2UjDCt4WoCYhGi2yH1E1Ikldli/D1OpTbENJBg8dFyrsMadQtO4MIUje0yjdWVutQAPZQ0aOp0AJp2WGAJvt0XRYRlPyi4hoLbx2A6gSSVj47CCmBpM3P2iUGDxQa4FwJAMkTAPSy2x49zaLnq6adfA4rECdJazgOIb+N0+U+F9RPnEsLSLCP3732Sd4lPAtO3QcAKQ+KZaAWn3nZV/k1qRP4b7rpCyoARrBiIkcd1j1PDLKlUvqPhtpY0RPJAPE326q9ShzAXPIsCYIgiZgEfIUWLzChoLRqEE7G5PySsJlcfTayU1PxLRptFOk0sDTFr279T3VHEeKHa3Ftgf7lYlZ4mw+6q1Kx5CfjE+VaOPxbn3lZmv3TeehdUQSxSxMCIVyjiG9SFjvdCBtdA062noDQT77StPLsWx0ghptEwNlxdPHuiJMK5hGPcbW97JaG3Xf7EO9IAJPAgSeehQ1qzZueeLfsuYqYt9O0Ez3CqPr1ahdpLvwPhVOOpucdYdH/L+6dcm3KCRJffmDP5SV+E/ZeX8I8bSaN2gknnaPhVWRw0Skkudohe8TBCr1W6T73SSUmi1gmCo6tPokkkKh0pw4pJJks4etC18LLhY3SSThrNWodiT9yqhN90klQTNfbhSYNl90kkydT5zWwGkkBvPWb/yVWpl9N7i5w783TJKWgn5ewN23/CnOAa1oNNoLjA2AvHdJJPY05/NHTVMWAi0RBgah95ULMG4tkC0xuN90kl3S6kcN7tauW+HyYdUb6HCB6r32NvlZVfDFji0iCPn9kklHHnblZV54yYyrWBx5b6SfSSJ5geyfMKTWtDmF15kGLe0JJJcskuz47bNVn06/qEq6WU3RMy6wgbdykksa0VMVl+mSDIVDWkkpNKacof0w6pJIG1rB4OTv8wtKsSyxMmB1+EklWM3U30LLdFU+ofTBvcE2t7bKw97IPpj2t+ySSeXVKdw4pzcPb8tJPyQkkkp2NP/2Q=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32" name="AutoShape 20" descr="data:image/jpeg;base64,/9j/4AAQSkZJRgABAQAAAQABAAD/2wCEAAkGBhQSEBQUEhQUFRUUFBAUFRUVFRUUFBQUFBQVFBQUFRUXHCYeFxkjGRQUHy8gIycpLCwsFR4xNTAqNSYrLCkBCQoKDgwOFw8PFykcHBwpKSwpKSkpLCwpKSkpKSkpKSkpKSkpKSksKSkpKSkpKSkpKSksKSkpKSwpKSwpKSwpKf/AABEIALcBEwMBIgACEQEDEQH/xAAbAAABBQEBAAAAAAAAAAAAAAACAAEDBAUGB//EADsQAAEDAgUCBQMCBAILAAAAAAEAAhEDIQQFEjFBUWEGEyJxgTKRoRSxQsHR8AfxFRYjQ1JjcoKi0uH/xAAZAQADAQEBAAAAAAAAAAAAAAAAAQIDBAX/xAAkEQEBAAICAwACAQUAAAAAAAAAAQIRAyESMUEiUWEEEyNCUv/aAAwDAQACEQMRAD8A8zwWWPqNNwOgPKsOyCAL35WrRwUGQebDorzcOZ4LTuF7Lz2DSwnlyQ63PsoMFl4ram3DhJB6juux/wBDMeLSD24ROyZ1MhzQOhKZ6ecVKRa4tO4JB+EwC6jxLlIgPaPVyOv+S54MsQdwLR1kb/lBIkgnhOAqBkUJQnCZEE4SARAIIgEQSARAJkQCIBIBEAmCARgJgEYCAcBSNQtCkDUKiRimFJRNCs0kaUBrFK2mrLcNNwiZRTibUApKWpQ9I7yr36P8iVYxmChtPu0n7k/0Rv0NVhmko301q/o7T9lUq0kFvTPcxMG/ZXKlHTvv0/qq1S6FIKj1XcFO4KNyWiqBwQEKVwUZRpAYSTpJaDeY9XaNayoAKSmVi1rfwFeFtU3hwXKYd5W3gXFJUU88yZzoLNheFyGLyBwLi3ngmb8r1WmyQsTxB4fbpNRstMcbHuQnMvguLysMvHeE76ZBuI5VnEgNeY3BPt2Q4hxe4H2C1Zq4CIBO5kJwEEaEQCcBOAnoiARAJAIgEwQCIBIBOAmDgIwEgEbQg5BNCka1C0KVoQsTGqxTao2BW6KaamwxLSFvUMuFUamfUPqb1HUf0WdhabTuI7hdNk+WXDqdQBwizpaf6LPO6VjNgwWVF1I2uwz/ANp/+x91dzDIy59NoH+6p/FpJP3XbZdlYI1ObpcQQ+NnTyI5VvE5c2CeoAMb6QNh7wuHL+o/J0Tj6eWY7JH20thsWJsIG7nHhYWMDachl3cv/wDUce67/wAQ4d5GkN0sGw2+STuVxGOwkbkfBn9l18WXlO2XJNemBUCrVAtCuwBUqq3YxVeFE4Kd5ULkjqFwQFSkKNyEAhJKEkBtypGBRAKRi5my7Qct3L3hc/RWzgSgR0lGpOyLMaGqi5p5BAI3vyhwWytYhgcFnbqtHlObeGXMJcTqM3AG+9x22UFLAw0l7CCAQARt1P8AfVd7VoRUk7yI78KrnGOol5abVdDmwNtuvXZbys/HTzeq4kCY7WugDVdxrgCWgQZE3lVg1aMw6UQan0p4TIwCIBKEQCYIBEGp2owg9EGKRtNMEYCFQTaalbTHVA2FKxyDT0aQWhh8O3lZ7Hqek5PtLewjKQ31H2gLqMnxlKQBTk8SS78Bcfg3tGwnu7YfC6DLcSAPRud3cmeB0Cw5JNNuOXL09Ky/EjTHpERIbsJ2HupsXigBxJmATEkcT1XEtzfQ5lNps1zdR6uJv8DZKtnHmsqtm7Sajfg+ofYz8LgvBd7befxDnOMouJDg9hvzrH2MFcjjsKD9D2u/8T9irePzHzPq369exWBiai9Hjw8Y5c8toMTRI3BVGoFadWPVV6lSeFqziq9qicFO8qJwTUgco3KZyiKSQJIoSQlskImKMORSuRut0nLRwle6x6b1covTDqMHjOFtYU6guTwuIW3gcUTEKMo0i/i8KIuNrz7LzzxhSb5vmNdY993RsPhemOuLrnfFvhT9QyaRAdTl2kWDp3+dk+PLV7LKbnTyyo6ST1M/dNCtYzLX0vra4AkgEgwSOAdpi6gAC62AQEQCSIIIwCIBNKkpVSDNj2OyYMiCKq2ZNt9h3ugCFDBRtUYUjU9GkCNqAKRqDStVikFWarFGpHEz+EEu06i08Ji9AnnZvv1WIx6ldXU2bKXTWoYz1gzzKfD5poeD0N+4NiPtKyGVv5ofNR4wvJczE6XEcTb24WbUqyrOIq6mjqLfbb8Kg4pwX2GoVC4onlRFUZnFROKJxUbigWhJUbkZQFJIZTppToTtppa4SCjeVxOlYbVU1OqqDXKdj0SjTbwT5K6vKqQ3XEYOrddPl2MITp4t3HYjSAQq9HGl5tY9kn4gPbBEqPBMhxKiTpSTN8AHYOsHtkaS4ANkhwuHAC8ryCDquDJP5XuOu3ULiXZLNVzi14Y+oQ5vQn+L4PPdacWWtozx3pgOyeaMhup8karNAteSVhLsc5xHlN8ktnU6S421NNtvjdc/ismeyTB0jk7bTuujGs8ozlLQeAbiV0tPwyKtAVKbTBHy0gHUOkSPysPEZW5hIMEjcNk8TY/KcylLxsVqjpP9hMEdOkSYAk327XKGFRHCkagCkamobUTULQpjayDECjaVCFICgk7XJF6i1Ji5CUutNrUOtIOQNLLan5VeonDkNQygRE4qMlE4oCjRgJQOKMqMoSEoSnKEoIySSSEtKbJtEqJj1M2ovPjqAWQjaERdKbUqNNRqQtrL8eR7Ln2uV7DVUydfhKh4MypX19JssrLsbAhXA6ZQtr4PM2x6rLQpaHmxBFwuUqM6LRwOL0BRcf0ah4l8Ph4Ydy12iZNmG8n2v91pYLLW+WGOBLfSRPqiOFbbiA7dWcJh+lhJ+3KdyutFJ2yDpoa2Wg3jb0mYgdVJh8tw9Vha5gh0O+dgfdYfi2iXVHvGoeWGzEhoaO/OwWNlXiHQ+XF0CwA2vaTytJhbNxPlq6dfh8pw2FfGoBziC0ugOvsAfkLk/GtGm2qxtMAQwEmZLpPWSTBBWjivERrtqehxEQ0wImNjzuuWxVJ+5DjA3MkCdhPz+Vpx42XdqcrPUVQiCYiN1IymSt2ZwUQU2Ky6pSDS9sB41NMgyOtlBKPZjRAoAn1JgcoSU0piUyPqSlBKUoCQOTkqOUpSIJQFE4oCgBKAoigKEhKEoihKCMkkkloDbVUjKqqgqRi8107XGuRhRUip6aqGNrFPSCdhCvYag0hWR6FWFq4fGiLqtTywbyidgjNkHNxpOExCYqLB1SPSQjryOiFJKOIIK38BmMgNAXLNetfKcSAe6nKbhxL41wtT9M91PhvqgX0n6ve37LzGjSgwQZIsOx5XtRqah0n9lwPi3w69lXzmN1MlodeXarmY6cLTg5P9ajPH6hyzAVfL0lwYxpm41EmOR9lt0/DtN5LdY0uu9rdySZBb/wANpUWCzrDV6TW1AAQAC7m1r277qtjc+FF7AyS0HcGTExc7nr8Kr5W/ouoxM28NltbTTe14Ly0S4AjoHXt0+FpU/Cz/AC2MlkudGprrT/E11r9lgZs8urOqE2c6QRPHvytvw5njKTpfVeQL34cTcgXK1y8vHpM1tp43wrT8tpdVh7W6Rq+kkh2kTNpMLjMbgXUnaXbxxP2n7H5Xc5x4rw9amQIdsRLSBI2tvNlxuOa53quQRJmLHa0cQEuLy1+Qy18QMwbjTNS2kODZm8noOlt0NOi51mtLjwACST7BdJkng3EuLXVKZbSLXOu5pmWy0aQZ6WIXX5NlT6FMNpwwEC5aA8uj6nnk7oz5pj67EwtZeWeAaBw4NQVPNc2bnS5ro20i0djJXK5hkbKTRqeQ8TqaYgm+ktO8GNiLL0XHZkaOnzLg/wAYEX4BA/dcl4oqYdzpLjqcGkNAMtBmY7dllxZ5W9/VZSa6ca4XQypcRTg2II4IMqFdjEUpgUkMoB3FAUZQlAAUDkZQFCaFCiKYoIKSKEyRK4cpGvS8lMacLy3SsUqqstqLPaVMyons5WjTqK1QrwVlsqKzSerlN0eHxhKvMxFlz+HqrSwtQkJiVqNfPCjrCe6GjV0hStryDAQpDSpStLCs08XTZfh5IJWrWqBtgJO0pWnoFB73EWICz/EWGruYW03u3khoh0HtMkey18Ow+yatpLmvd9TZE7f52KmXVFm44rKvBFaoCHHyheNQmehAB6rNxmUYmg/S9haWxDhdh7h3Iv8Alem0qzHc+ri6Oti6bwadQAg2LXbflazny33E/wBuPLcbmTqtNrHEAMJgQJJ2iRvyqmHy2pUjRTqO1GBDCQePq23XprsDRp1/MpsaYYGQGCBcmZ4O3HC2AQWxZs3EC39yrvPr1Ezj/l5LgMiqPqim9rmeoB2oEEXE78wZXdZX4coMkBxcXCDr9Wx2BsPwtepTpPedTYfABe2zjG1+flQVcTpIY6C0yA4iHT8Dsoy5bn1OlTCRNRzQMfpLrxs7cRZNmdR7mOdTcNIaSSTG28cfnlctn1NzGOc11tJmPq2MBzje/wB1zGJz2o6n5TTppxBaObySU8eHy7hXPXVNm2fVa7gXuMCwAJhUH1SYkkxYeyFMu6YyTpgYpk6ZMiKZOmQCQlEmKWgAoSjKEhIqApkRTQggpJ4SQS7Swt1PUwEiYV3E0BMt2TeaQLrztOnbEq4Eg7IP05W5VqAiFX8pLxOVl6CFJTerhVKqIKLNG0cNXWnQxC5+i9aNGoqhN5tQQrJqbLCGLVqjjkK26bLag1DUVfxBaXSD332XKtxgHKB2bQN0a+q26fHZuGC1yufxmbl5Enue6zMRmWpVm105JE3JpVcW5pDge4Ruz0uc1ziZ5G0wqH6q3ZRPcE07djhvE1KLgjqJ6T0WnledMqP0jbhecsaSYC0MG51O7XQ5TcJVTJ6PWwgLiRIJG47LgfEWPrsraKxLWiS0ti4Oxkex+y6Pw1nZfqFR0m28eyuZ/lYr0HNiTBLB0cNj25+6XHfDLs8pudOZp42nXb5ZqAhwEh3pdIgiDNjMrmMzy/yqrmA6oJ2uQOAe8QVXdTc1xbBDgSCO4K0MNhdTHkgy1sgj6tU7e267pPHvfTnt2yimUtWjF5kHkfsoytkhTFFCaEAKSKEoQApFOlCRIyEJCkIQkICMhMUcJiEiBCSJJBL5ruHKu4bEwybfzUD6MjZVarC0Wlea6vaxVqiVEcSqLqqHWlsLpqyoazVE16mY8FGzRUzCsCumFMFA9sFIJ2PlW2OWZSMlajcE/SDBhXAfWeqYjugLCN0D3wmWkhakom1kbSgzhya8otSfzEEmpvI2UzXlUxWhSecUDTUyzMDScCF6Dgsayo0HmB8ryjzlp5fm7mkXPwlljs8ctO0zLw9RqVDUI9UD2sZmOpVWvUp+oAMD9LgQLaxE7jn+qFmetglxMBskkrj80zh1UmLajBjpwJV8eGWXV+FlZGZUfcxYSYHRRwp6mEe0mWuHWWnm4/CiAXfHNtHCRU1PDOd9LXOiJ0gmJ2mF1mU+FntIfUpkm2kao0EXDjJ9hGynPOY+1SW+mPk/hOriGa5bTZ/C58+vrpAur7/8PK02fS3PJFuuy185xVSm1pLgH9GG0fYbLOo5zAlzj7SuW8ud7jXwx+q1b/D+uAYdTcbQATJ67rLzPw5WokAtLgbAtBM9iBcFdT/rEHX5CA+Jas+m35RObP6Lhi42vldVjdT6b2tkCXNLbxPN1UIXoGH8Rh4Lao1e4CzMR4Wpvq+h5aHDULAi52iy1x5v+ppncP05AhDC7HH+DqbWgMe7WSBLiNE8gwJCzavhCqGE6mEifSCbj/q2nsVc5cam42OfhOrD8G8GCx0jskq2TabdUsfW0mIBlSYjMwwEaSTG8xH9Vi1MTJXnWuiQFZ17KIvSqOlLyDCgwlyOm9RGmUigl6hiFZqAFqx2vVyliCmra9gqBDguwyzDRckHtxC5LC4r0xytjLnuOzo9+UwLxFWaHBoAn9li1KcrYzjJ6hfqJbBi/RUf08CCRI5BVDbODCCrZ2UjDCt4WoCYhGi2yH1E1Ikldli/D1OpTbENJBg8dFyrsMadQtO4MIUje0yjdWVutQAPZQ0aOp0AJp2WGAJvt0XRYRlPyi4hoLbx2A6gSSVj47CCmBpM3P2iUGDxQa4FwJAMkTAPSy2x49zaLnq6adfA4rECdJazgOIb+N0+U+F9RPnEsLSLCP3732Sd4lPAtO3QcAKQ+KZaAWn3nZV/k1qRP4b7rpCyoARrBiIkcd1j1PDLKlUvqPhtpY0RPJAPE326q9ShzAXPIsCYIgiZgEfIUWLzChoLRqEE7G5PySsJlcfTayU1PxLRptFOk0sDTFr279T3VHEeKHa3Ftgf7lYlZ4mw+6q1Kx5CfjE+VaOPxbn3lZmv3TeehdUQSxSxMCIVyjiG9SFjvdCBtdA062noDQT77StPLsWx0ghptEwNlxdPHuiJMK5hGPcbW97JaG3Xf7EO9IAJPAgSeehQ1qzZueeLfsuYqYt9O0Ez3CqPr1ahdpLvwPhVOOpucdYdH/L+6dcm3KCRJffmDP5SV+E/ZeX8I8bSaN2gknnaPhVWRw0Skkudohe8TBCr1W6T73SSUmi1gmCo6tPokkkKh0pw4pJJks4etC18LLhY3SSThrNWodiT9yqhN90klQTNfbhSYNl90kkydT5zWwGkkBvPWb/yVWpl9N7i5w783TJKWgn5ewN23/CnOAa1oNNoLjA2AvHdJJPY05/NHTVMWAi0RBgah95ULMG4tkC0xuN90kl3S6kcN7tauW+HyYdUb6HCB6r32NvlZVfDFji0iCPn9kklHHnblZV54yYyrWBx5b6SfSSJ5geyfMKTWtDmF15kGLe0JJJcskuz47bNVn06/qEq6WU3RMy6wgbdykksa0VMVl+mSDIVDWkkpNKacof0w6pJIG1rB4OTv8wtKsSyxMmB1+EklWM3U30LLdFU+ofTBvcE2t7bKw97IPpj2t+ySSeXVKdw4pzcPb8tJPyQkkkp2NP/2Q=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34" name="AutoShape 22" descr="data:image/jpeg;base64,/9j/4AAQSkZJRgABAQAAAQABAAD/2wCEAAkGBhQSEBQUEhQUFRUUFBAUFRUVFRUUFBQUFBQVFBQUFRUXHCYeFxkjGRQUHy8gIycpLCwsFR4xNTAqNSYrLCkBCQoKDgwOFw8PFykcHBwpKSwpKSkpLCwpKSkpKSkpKSkpKSkpKSksKSkpKSkpKSkpKSksKSkpKSwpKSwpKSwpKf/AABEIALcBEwMBIgACEQEDEQH/xAAbAAABBQEBAAAAAAAAAAAAAAACAAEDBAUGB//EADsQAAEDAgUCBQMCBAILAAAAAAEAAhEDIQQFEjFBUWEGEyJxgTKRoRSxQsHR8AfxFRYjQ1JjcoKi0uH/xAAZAQADAQEBAAAAAAAAAAAAAAAAAQIDBAX/xAAkEQEBAAICAwACAQUAAAAAAAAAAQIRAyESMUEiUWEEEyNCUv/aAAwDAQACEQMRAD8A8zwWWPqNNwOgPKsOyCAL35WrRwUGQebDorzcOZ4LTuF7Lz2DSwnlyQ63PsoMFl4ram3DhJB6juux/wBDMeLSD24ROyZ1MhzQOhKZ6ecVKRa4tO4JB+EwC6jxLlIgPaPVyOv+S54MsQdwLR1kb/lBIkgnhOAqBkUJQnCZEE4SARAIIgEQSARAJkQCIBIBEAmCARgJgEYCAcBSNQtCkDUKiRimFJRNCs0kaUBrFK2mrLcNNwiZRTibUApKWpQ9I7yr36P8iVYxmChtPu0n7k/0Rv0NVhmko301q/o7T9lUq0kFvTPcxMG/ZXKlHTvv0/qq1S6FIKj1XcFO4KNyWiqBwQEKVwUZRpAYSTpJaDeY9XaNayoAKSmVi1rfwFeFtU3hwXKYd5W3gXFJUU88yZzoLNheFyGLyBwLi3ngmb8r1WmyQsTxB4fbpNRstMcbHuQnMvguLysMvHeE76ZBuI5VnEgNeY3BPt2Q4hxe4H2C1Zq4CIBO5kJwEEaEQCcBOAnoiARAJAIgEwQCIBIBOAmDgIwEgEbQg5BNCka1C0KVoQsTGqxTao2BW6KaamwxLSFvUMuFUamfUPqb1HUf0WdhabTuI7hdNk+WXDqdQBwizpaf6LPO6VjNgwWVF1I2uwz/ANp/+x91dzDIy59NoH+6p/FpJP3XbZdlYI1ObpcQQ+NnTyI5VvE5c2CeoAMb6QNh7wuHL+o/J0Tj6eWY7JH20thsWJsIG7nHhYWMDachl3cv/wDUce67/wAQ4d5GkN0sGw2+STuVxGOwkbkfBn9l18WXlO2XJNemBUCrVAtCuwBUqq3YxVeFE4Kd5ULkjqFwQFSkKNyEAhJKEkBtypGBRAKRi5my7Qct3L3hc/RWzgSgR0lGpOyLMaGqi5p5BAI3vyhwWytYhgcFnbqtHlObeGXMJcTqM3AG+9x22UFLAw0l7CCAQARt1P8AfVd7VoRUk7yI78KrnGOol5abVdDmwNtuvXZbys/HTzeq4kCY7WugDVdxrgCWgQZE3lVg1aMw6UQan0p4TIwCIBKEQCYIBEGp2owg9EGKRtNMEYCFQTaalbTHVA2FKxyDT0aQWhh8O3lZ7Hqek5PtLewjKQ31H2gLqMnxlKQBTk8SS78Bcfg3tGwnu7YfC6DLcSAPRud3cmeB0Cw5JNNuOXL09Ky/EjTHpERIbsJ2HupsXigBxJmATEkcT1XEtzfQ5lNps1zdR6uJv8DZKtnHmsqtm7Sajfg+ofYz8LgvBd7befxDnOMouJDg9hvzrH2MFcjjsKD9D2u/8T9irePzHzPq369exWBiai9Hjw8Y5c8toMTRI3BVGoFadWPVV6lSeFqziq9qicFO8qJwTUgco3KZyiKSQJIoSQlskImKMORSuRut0nLRwle6x6b1covTDqMHjOFtYU6guTwuIW3gcUTEKMo0i/i8KIuNrz7LzzxhSb5vmNdY993RsPhemOuLrnfFvhT9QyaRAdTl2kWDp3+dk+PLV7LKbnTyyo6ST1M/dNCtYzLX0vra4AkgEgwSOAdpi6gAC62AQEQCSIIIwCIBNKkpVSDNj2OyYMiCKq2ZNt9h3ugCFDBRtUYUjU9GkCNqAKRqDStVikFWarFGpHEz+EEu06i08Ji9AnnZvv1WIx6ldXU2bKXTWoYz1gzzKfD5poeD0N+4NiPtKyGVv5ofNR4wvJczE6XEcTb24WbUqyrOIq6mjqLfbb8Kg4pwX2GoVC4onlRFUZnFROKJxUbigWhJUbkZQFJIZTppToTtppa4SCjeVxOlYbVU1OqqDXKdj0SjTbwT5K6vKqQ3XEYOrddPl2MITp4t3HYjSAQq9HGl5tY9kn4gPbBEqPBMhxKiTpSTN8AHYOsHtkaS4ANkhwuHAC8ryCDquDJP5XuOu3ULiXZLNVzi14Y+oQ5vQn+L4PPdacWWtozx3pgOyeaMhup8karNAteSVhLsc5xHlN8ktnU6S421NNtvjdc/ismeyTB0jk7bTuujGs8ozlLQeAbiV0tPwyKtAVKbTBHy0gHUOkSPysPEZW5hIMEjcNk8TY/KcylLxsVqjpP9hMEdOkSYAk327XKGFRHCkagCkamobUTULQpjayDECjaVCFICgk7XJF6i1Ji5CUutNrUOtIOQNLLan5VeonDkNQygRE4qMlE4oCjRgJQOKMqMoSEoSnKEoIySSSEtKbJtEqJj1M2ovPjqAWQjaERdKbUqNNRqQtrL8eR7Ln2uV7DVUydfhKh4MypX19JssrLsbAhXA6ZQtr4PM2x6rLQpaHmxBFwuUqM6LRwOL0BRcf0ah4l8Ph4Ydy12iZNmG8n2v91pYLLW+WGOBLfSRPqiOFbbiA7dWcJh+lhJ+3KdyutFJ2yDpoa2Wg3jb0mYgdVJh8tw9Vha5gh0O+dgfdYfi2iXVHvGoeWGzEhoaO/OwWNlXiHQ+XF0CwA2vaTytJhbNxPlq6dfh8pw2FfGoBziC0ugOvsAfkLk/GtGm2qxtMAQwEmZLpPWSTBBWjivERrtqehxEQ0wImNjzuuWxVJ+5DjA3MkCdhPz+Vpx42XdqcrPUVQiCYiN1IymSt2ZwUQU2Ky6pSDS9sB41NMgyOtlBKPZjRAoAn1JgcoSU0piUyPqSlBKUoCQOTkqOUpSIJQFE4oCgBKAoigKEhKEoihKCMkkkloDbVUjKqqgqRi8107XGuRhRUip6aqGNrFPSCdhCvYag0hWR6FWFq4fGiLqtTywbyidgjNkHNxpOExCYqLB1SPSQjryOiFJKOIIK38BmMgNAXLNetfKcSAe6nKbhxL41wtT9M91PhvqgX0n6ve37LzGjSgwQZIsOx5XtRqah0n9lwPi3w69lXzmN1MlodeXarmY6cLTg5P9ajPH6hyzAVfL0lwYxpm41EmOR9lt0/DtN5LdY0uu9rdySZBb/wANpUWCzrDV6TW1AAQAC7m1r277qtjc+FF7AyS0HcGTExc7nr8Kr5W/ouoxM28NltbTTe14Ly0S4AjoHXt0+FpU/Cz/AC2MlkudGprrT/E11r9lgZs8urOqE2c6QRPHvytvw5njKTpfVeQL34cTcgXK1y8vHpM1tp43wrT8tpdVh7W6Rq+kkh2kTNpMLjMbgXUnaXbxxP2n7H5Xc5x4rw9amQIdsRLSBI2tvNlxuOa53quQRJmLHa0cQEuLy1+Qy18QMwbjTNS2kODZm8noOlt0NOi51mtLjwACST7BdJkng3EuLXVKZbSLXOu5pmWy0aQZ6WIXX5NlT6FMNpwwEC5aA8uj6nnk7oz5pj67EwtZeWeAaBw4NQVPNc2bnS5ro20i0djJXK5hkbKTRqeQ8TqaYgm+ktO8GNiLL0XHZkaOnzLg/wAYEX4BA/dcl4oqYdzpLjqcGkNAMtBmY7dllxZ5W9/VZSa6ca4XQypcRTg2II4IMqFdjEUpgUkMoB3FAUZQlAAUDkZQFCaFCiKYoIKSKEyRK4cpGvS8lMacLy3SsUqqstqLPaVMyons5WjTqK1QrwVlsqKzSerlN0eHxhKvMxFlz+HqrSwtQkJiVqNfPCjrCe6GjV0hStryDAQpDSpStLCs08XTZfh5IJWrWqBtgJO0pWnoFB73EWICz/EWGruYW03u3khoh0HtMkey18Ow+yatpLmvd9TZE7f52KmXVFm44rKvBFaoCHHyheNQmehAB6rNxmUYmg/S9haWxDhdh7h3Iv8Alem0qzHc+ri6Oti6bwadQAg2LXbflazny33E/wBuPLcbmTqtNrHEAMJgQJJ2iRvyqmHy2pUjRTqO1GBDCQePq23XprsDRp1/MpsaYYGQGCBcmZ4O3HC2AQWxZs3EC39yrvPr1Ezj/l5LgMiqPqim9rmeoB2oEEXE78wZXdZX4coMkBxcXCDr9Wx2BsPwtepTpPedTYfABe2zjG1+flQVcTpIY6C0yA4iHT8Dsoy5bn1OlTCRNRzQMfpLrxs7cRZNmdR7mOdTcNIaSSTG28cfnlctn1NzGOc11tJmPq2MBzje/wB1zGJz2o6n5TTppxBaObySU8eHy7hXPXVNm2fVa7gXuMCwAJhUH1SYkkxYeyFMu6YyTpgYpk6ZMiKZOmQCQlEmKWgAoSjKEhIqApkRTQggpJ4SQS7Swt1PUwEiYV3E0BMt2TeaQLrztOnbEq4Eg7IP05W5VqAiFX8pLxOVl6CFJTerhVKqIKLNG0cNXWnQxC5+i9aNGoqhN5tQQrJqbLCGLVqjjkK26bLag1DUVfxBaXSD332XKtxgHKB2bQN0a+q26fHZuGC1yufxmbl5Enue6zMRmWpVm105JE3JpVcW5pDge4Ruz0uc1ziZ5G0wqH6q3ZRPcE07djhvE1KLgjqJ6T0WnledMqP0jbhecsaSYC0MG51O7XQ5TcJVTJ6PWwgLiRIJG47LgfEWPrsraKxLWiS0ti4Oxkex+y6Pw1nZfqFR0m28eyuZ/lYr0HNiTBLB0cNj25+6XHfDLs8pudOZp42nXb5ZqAhwEh3pdIgiDNjMrmMzy/yqrmA6oJ2uQOAe8QVXdTc1xbBDgSCO4K0MNhdTHkgy1sgj6tU7e267pPHvfTnt2yimUtWjF5kHkfsoytkhTFFCaEAKSKEoQApFOlCRIyEJCkIQkICMhMUcJiEiBCSJJBL5ruHKu4bEwybfzUD6MjZVarC0Wlea6vaxVqiVEcSqLqqHWlsLpqyoazVE16mY8FGzRUzCsCumFMFA9sFIJ2PlW2OWZSMlajcE/SDBhXAfWeqYjugLCN0D3wmWkhakom1kbSgzhya8otSfzEEmpvI2UzXlUxWhSecUDTUyzMDScCF6Dgsayo0HmB8ryjzlp5fm7mkXPwlljs8ctO0zLw9RqVDUI9UD2sZmOpVWvUp+oAMD9LgQLaxE7jn+qFmetglxMBskkrj80zh1UmLajBjpwJV8eGWXV+FlZGZUfcxYSYHRRwp6mEe0mWuHWWnm4/CiAXfHNtHCRU1PDOd9LXOiJ0gmJ2mF1mU+FntIfUpkm2kao0EXDjJ9hGynPOY+1SW+mPk/hOriGa5bTZ/C58+vrpAur7/8PK02fS3PJFuuy185xVSm1pLgH9GG0fYbLOo5zAlzj7SuW8ud7jXwx+q1b/D+uAYdTcbQATJ67rLzPw5WokAtLgbAtBM9iBcFdT/rEHX5CA+Jas+m35RObP6Lhi42vldVjdT6b2tkCXNLbxPN1UIXoGH8Rh4Lao1e4CzMR4Wpvq+h5aHDULAi52iy1x5v+ppncP05AhDC7HH+DqbWgMe7WSBLiNE8gwJCzavhCqGE6mEifSCbj/q2nsVc5cam42OfhOrD8G8GCx0jskq2TabdUsfW0mIBlSYjMwwEaSTG8xH9Vi1MTJXnWuiQFZ17KIvSqOlLyDCgwlyOm9RGmUigl6hiFZqAFqx2vVyliCmra9gqBDguwyzDRckHtxC5LC4r0xytjLnuOzo9+UwLxFWaHBoAn9li1KcrYzjJ6hfqJbBi/RUf08CCRI5BVDbODCCrZ2UjDCt4WoCYhGi2yH1E1Ikldli/D1OpTbENJBg8dFyrsMadQtO4MIUje0yjdWVutQAPZQ0aOp0AJp2WGAJvt0XRYRlPyi4hoLbx2A6gSSVj47CCmBpM3P2iUGDxQa4FwJAMkTAPSy2x49zaLnq6adfA4rECdJazgOIb+N0+U+F9RPnEsLSLCP3732Sd4lPAtO3QcAKQ+KZaAWn3nZV/k1qRP4b7rpCyoARrBiIkcd1j1PDLKlUvqPhtpY0RPJAPE326q9ShzAXPIsCYIgiZgEfIUWLzChoLRqEE7G5PySsJlcfTayU1PxLRptFOk0sDTFr279T3VHEeKHa3Ftgf7lYlZ4mw+6q1Kx5CfjE+VaOPxbn3lZmv3TeehdUQSxSxMCIVyjiG9SFjvdCBtdA062noDQT77StPLsWx0ghptEwNlxdPHuiJMK5hGPcbW97JaG3Xf7EO9IAJPAgSeehQ1qzZueeLfsuYqYt9O0Ez3CqPr1ahdpLvwPhVOOpucdYdH/L+6dcm3KCRJffmDP5SV+E/ZeX8I8bSaN2gknnaPhVWRw0Skkudohe8TBCr1W6T73SSUmi1gmCo6tPokkkKh0pw4pJJks4etC18LLhY3SSThrNWodiT9yqhN90klQTNfbhSYNl90kkydT5zWwGkkBvPWb/yVWpl9N7i5w783TJKWgn5ewN23/CnOAa1oNNoLjA2AvHdJJPY05/NHTVMWAi0RBgah95ULMG4tkC0xuN90kl3S6kcN7tauW+HyYdUb6HCB6r32NvlZVfDFji0iCPn9kklHHnblZV54yYyrWBx5b6SfSSJ5geyfMKTWtDmF15kGLe0JJJcskuz47bNVn06/qEq6WU3RMy6wgbdykksa0VMVl+mSDIVDWkkpNKacof0w6pJIG1rB4OTv8wtKsSyxMmB1+EklWM3U30LLdFU+ofTBvcE2t7bKw97IPpj2t+ySSeXVKdw4pzcPb8tJPyQkkkp2NP/2Q=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38" name="Picture 26" descr="http://argumentiru.com/images/preview/arhnews/57f9533d5ff81df44d6c29958ad2a48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32" y="2500306"/>
            <a:ext cx="1357322" cy="1281915"/>
          </a:xfrm>
          <a:prstGeom prst="rect">
            <a:avLst/>
          </a:prstGeom>
          <a:noFill/>
        </p:spPr>
      </p:pic>
      <p:pic>
        <p:nvPicPr>
          <p:cNvPr id="13342" name="Picture 30" descr="http://earth-chronicles.ru/Publications/18/Airplane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7818" y="785794"/>
            <a:ext cx="1420878" cy="1285885"/>
          </a:xfrm>
          <a:prstGeom prst="rect">
            <a:avLst/>
          </a:prstGeom>
          <a:noFill/>
        </p:spPr>
      </p:pic>
      <p:pic>
        <p:nvPicPr>
          <p:cNvPr id="13344" name="Picture 32" descr="http://upload.wikimedia.org/wikipedia/en/1/12/American-Furnitur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72264" y="1214422"/>
            <a:ext cx="1438638" cy="1285884"/>
          </a:xfrm>
          <a:prstGeom prst="rect">
            <a:avLst/>
          </a:prstGeom>
          <a:noFill/>
        </p:spPr>
      </p:pic>
      <p:pic>
        <p:nvPicPr>
          <p:cNvPr id="13348" name="Picture 36" descr="http://upload.wikimedia.org/wikipedia/commons/thumb/3/33/Figure-skates-1.jpg/250px-Figure-skates-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00958" y="2214554"/>
            <a:ext cx="1366835" cy="1285884"/>
          </a:xfrm>
          <a:prstGeom prst="rect">
            <a:avLst/>
          </a:prstGeom>
          <a:noFill/>
        </p:spPr>
      </p:pic>
      <p:pic>
        <p:nvPicPr>
          <p:cNvPr id="13350" name="Picture 38" descr="http://yesheis.ru/wp-content/uploads/gvozdi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15074" y="2643182"/>
            <a:ext cx="1392446" cy="1285884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2571736" y="6143644"/>
            <a:ext cx="37427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Физические тела</a:t>
            </a:r>
            <a:endParaRPr lang="ru-RU" sz="32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99918" y="4071942"/>
            <a:ext cx="26719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Предметы, </a:t>
            </a:r>
          </a:p>
          <a:p>
            <a:r>
              <a:rPr lang="ru-RU" sz="32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32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озданные </a:t>
            </a:r>
          </a:p>
          <a:p>
            <a:r>
              <a:rPr lang="ru-RU" sz="32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природой</a:t>
            </a:r>
            <a:endParaRPr lang="ru-RU" sz="32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86446" y="4143380"/>
            <a:ext cx="25564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Предметы,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32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озданные</a:t>
            </a:r>
          </a:p>
          <a:p>
            <a:pPr algn="ctr"/>
            <a:r>
              <a:rPr lang="ru-RU" sz="32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человеком</a:t>
            </a:r>
            <a:endParaRPr lang="ru-RU" sz="32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9496187">
            <a:off x="-298275" y="2747825"/>
            <a:ext cx="94481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Неживые предметы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1071570"/>
          </a:xfrm>
        </p:spPr>
        <p:txBody>
          <a:bodyPr/>
          <a:lstStyle/>
          <a:p>
            <a:r>
              <a:rPr lang="ru-RU" sz="32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изображено на рисунках?</a:t>
            </a:r>
            <a:r>
              <a:rPr lang="ru-RU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4" name="Рисунок 13" descr="Рисунок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785926"/>
            <a:ext cx="2365513" cy="1508352"/>
          </a:xfrm>
          <a:prstGeom prst="rect">
            <a:avLst/>
          </a:prstGeom>
        </p:spPr>
      </p:pic>
      <p:pic>
        <p:nvPicPr>
          <p:cNvPr id="15" name="Рисунок 14" descr="Рисунок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1000108"/>
            <a:ext cx="2375731" cy="1518557"/>
          </a:xfrm>
          <a:prstGeom prst="rect">
            <a:avLst/>
          </a:prstGeom>
        </p:spPr>
      </p:pic>
      <p:pic>
        <p:nvPicPr>
          <p:cNvPr id="16" name="Рисунок 15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1785926"/>
            <a:ext cx="2345267" cy="1449092"/>
          </a:xfrm>
          <a:prstGeom prst="rect">
            <a:avLst/>
          </a:prstGeom>
        </p:spPr>
      </p:pic>
      <p:pic>
        <p:nvPicPr>
          <p:cNvPr id="17" name="Рисунок 16" descr="Рисунок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1000108"/>
            <a:ext cx="2308302" cy="144497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786050" y="4929198"/>
            <a:ext cx="3742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Физические тела</a:t>
            </a:r>
            <a:endParaRPr lang="ru-RU" sz="3200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9488467">
            <a:off x="288114" y="2896393"/>
            <a:ext cx="8448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Живые предметы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60326294100364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4348" y="5786454"/>
            <a:ext cx="101341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Дышат</a:t>
            </a:r>
            <a:endParaRPr lang="ru-RU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6072206"/>
            <a:ext cx="13524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Питаются</a:t>
            </a:r>
            <a:endParaRPr lang="ru-RU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5643578"/>
            <a:ext cx="9949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Растут</a:t>
            </a:r>
            <a:endParaRPr lang="ru-RU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6215082"/>
            <a:ext cx="196188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Размножаются</a:t>
            </a:r>
            <a:endParaRPr lang="ru-RU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14942" y="5786454"/>
            <a:ext cx="137249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дышат</a:t>
            </a:r>
            <a:endParaRPr lang="ru-RU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29454" y="5643578"/>
            <a:ext cx="136345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растут</a:t>
            </a:r>
            <a:endParaRPr lang="ru-RU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86314" y="6215082"/>
            <a:ext cx="233038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размножаются</a:t>
            </a:r>
            <a:endParaRPr lang="ru-RU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43768" y="6000768"/>
            <a:ext cx="170354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питаются</a:t>
            </a:r>
            <a:endParaRPr lang="ru-RU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857232"/>
            <a:ext cx="9428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9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6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357166"/>
            <a:ext cx="6331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Физкультминутка</a:t>
            </a:r>
            <a:endParaRPr lang="ru-RU" sz="5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357298"/>
            <a:ext cx="39467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Живое </a:t>
            </a:r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похлопай</a:t>
            </a:r>
            <a:endParaRPr lang="ru-RU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1357298"/>
            <a:ext cx="41049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Неживое </a:t>
            </a:r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потопай</a:t>
            </a:r>
            <a:endParaRPr lang="ru-RU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 descr="ruka1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857364"/>
            <a:ext cx="1071570" cy="1071570"/>
          </a:xfrm>
          <a:prstGeom prst="rect">
            <a:avLst/>
          </a:prstGeom>
        </p:spPr>
      </p:pic>
      <p:pic>
        <p:nvPicPr>
          <p:cNvPr id="16" name="Рисунок 15" descr="2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2071678"/>
            <a:ext cx="1285884" cy="91455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46196" y="3214686"/>
            <a:ext cx="15969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жираф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2102" y="3786190"/>
            <a:ext cx="11923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слон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0673" y="4357694"/>
            <a:ext cx="10609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куст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8829" y="4929198"/>
            <a:ext cx="11042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7826" y="5500702"/>
            <a:ext cx="21039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сосулька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64145" y="3214686"/>
            <a:ext cx="14364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комар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49606" y="3786190"/>
            <a:ext cx="15938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радуга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67990" y="4357694"/>
            <a:ext cx="8611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кит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00430" y="4915927"/>
            <a:ext cx="1428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океан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22676" y="5487431"/>
            <a:ext cx="16208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комета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38723" y="3214686"/>
            <a:ext cx="21194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гербарий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15074" y="3786190"/>
            <a:ext cx="17288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жёлудь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215074" y="4357694"/>
            <a:ext cx="11865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пень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15074" y="4857760"/>
            <a:ext cx="11320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стул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15074" y="5500702"/>
            <a:ext cx="19602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бабушка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60326294100364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5643578"/>
            <a:ext cx="101341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Дышат</a:t>
            </a:r>
            <a:endParaRPr lang="ru-RU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5929330"/>
            <a:ext cx="13524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Питаются</a:t>
            </a:r>
            <a:endParaRPr lang="ru-RU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5643578"/>
            <a:ext cx="9949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Растут</a:t>
            </a:r>
            <a:endParaRPr lang="ru-RU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6215082"/>
            <a:ext cx="196188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Размножаются</a:t>
            </a:r>
            <a:endParaRPr lang="ru-RU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14942" y="5786454"/>
            <a:ext cx="137249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дышат</a:t>
            </a:r>
            <a:endParaRPr lang="ru-RU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29454" y="5643578"/>
            <a:ext cx="136345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растут</a:t>
            </a:r>
            <a:endParaRPr lang="ru-RU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86314" y="6215082"/>
            <a:ext cx="233038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размножаются</a:t>
            </a:r>
            <a:endParaRPr lang="ru-RU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43768" y="6000768"/>
            <a:ext cx="170354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питаются</a:t>
            </a:r>
            <a:endParaRPr lang="ru-RU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00364" y="6143644"/>
            <a:ext cx="12510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Умирают</a:t>
            </a:r>
            <a:endParaRPr lang="ru-RU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357166"/>
            <a:ext cx="6785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Берегите природу!</a:t>
            </a:r>
            <a:endParaRPr lang="ru-RU" sz="5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8" name="Picture 4" descr="http://t3.gstatic.com/images?q=tbn:ANd9GcTWqw7htkcnVhYsgbIp17d9xmyqM-UyUz8EemVh7Uhb1HFAIVq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3000396" cy="2218684"/>
          </a:xfrm>
          <a:prstGeom prst="rect">
            <a:avLst/>
          </a:prstGeom>
          <a:noFill/>
        </p:spPr>
      </p:pic>
      <p:pic>
        <p:nvPicPr>
          <p:cNvPr id="6152" name="Picture 8" descr="http://domodedovod.ru/uploads/2012/05/roscha-001-mus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74"/>
            <a:ext cx="4082106" cy="2291082"/>
          </a:xfrm>
          <a:prstGeom prst="rect">
            <a:avLst/>
          </a:prstGeom>
          <a:noFill/>
        </p:spPr>
      </p:pic>
      <p:sp>
        <p:nvSpPr>
          <p:cNvPr id="6156" name="AutoShape 12" descr="data:image/jpeg;base64,/9j/4AAQSkZJRgABAQAAAQABAAD/2wCEAAkGBwgHBgkIBwgKCgkLDRYPDQwMDRsUFRAWIB0iIiAdHx8kKDQsJCYxJx8fLT0tMTU3Ojo6Iys/RD84QzQ5OjcBCgoKDQwNGg8PGjclHyU3Nzc3Nzc3Nzc3Nzc3Nzc3Nzc3Nzc3Nzc3Nzc3Nzc3Nzc3Nzc3Nzc3Nzc3Nzc3Nzc3N//AABEIAJsAqAMBIgACEQEDEQH/xAAcAAACAwEBAQEAAAAAAAAAAAAABwEFBgQDAgj/xABFEAABAwMABQcJBgQDCQAAAAABAAIDBAURBhIhMUEHExQiUYGTFkJSVGFxkcHhFRcyobHRI2Ky8CQ2dDM0NVNyg5LC8f/EABoBAQACAwEAAAAAAAAAAAAAAAADBAIFBgH/xAAxEQABBAEBBwMDAwQDAAAAAAABAAIDBBExBRITFCFBUhVhkVFxwTKBsSRC4fAGIiP/2gAMAwEAAhEDEQA/AHghCERCEIREIQhEQhCERCgnG9SVR3mvcZDTQuxgdcj9FDNM2Fm8VnGwvdgK36RDr6nOs1/R1hleo2rGc2Mdqt7LXu5wU07s5/2ZP6KpBfEj91wwppKxY3IKvEIQtiqyEIQiIQhCIhCEIiEIQiIQpQiKEKUIihClCIoQpXyURc9wqRS0zn7Nbc0dpWX1gNaSRwG9znOOB7Suy6VRqqrDT/CZsb7TxKwumt2Jd9m07+q3bNg7zwHz+C0s5Nufht0CvR4hj3jqVe+UdoE3NdMbndrap1firL0ZInDGxzXA59yUa1uhV2IebZUSZa7bAXcDvLfmlihwmb7DovIrO8cOTVoKkVVO2TzhscPaupZq1VPRarVcf4cmAc8DwWkBWwqTiaMHuq80e472UoQCpVpRKEKUIihClCIoQpQiIQoQiKUKEIilQhCIhV94q+j0+o0/xH7B7B2rue4MaXOOABklZaqnNXUOmO4nDB2BUrs4ijwNSp4I992ewVbda6O126SpfguAxG0+c47glnLI+WV8spzI9xLndpV3pfdOnXDo8LswU/VBHnO4n5KNEbQLpXl87c00GHPHB54N/v5qKswVoTI/VZSu4r8BU/R6jmue5iXmf+ZqHV+K+IpHwyMlicWPYQ5rhwITg1QG6mqNXGNXGzCXOllpFsrhJA3FNPtYBuaeLf2+i9rX2zu3HDH0WMkJYMgraWuvjulujqW7zskaPNcN61dnqzUU+o8/xI9h9o7UotEbp0G4cxK7EFR1XZ3NdwPyTDpZ3UlQ2UZ1dzh2hVh/SWMf2lTdJovcLVoXyxwc0OaQQdoIX0t0DlUlKFCERShQhEUoUIREIUoRFCFKERQhC8qmdlPA+V+5o+K8JAGSvQMnCq77V4b0Vh2uGX+wLI6UXT7MtpEZxUT5ZHjh2u/vtVxJKZHyTzuAz1nE7gP2Syv1zN0uL6gH+E3qxtPBo/fetPGDbsbx0CuuPBjwNSuKKN0sjIomlz3kNa0cSdgTUslsba7dFTN1S/8AFI4D8Tjv/buWW0EtWvI+6zjqR5bD7XcT3bvj2LcASEZ6g9m0qPaVjePCaegWMDMf9ijC4L3bWXS3S0zsB5GtG70XDd+3euyZ/MQvmmexkbGlznbdgCzjNNqF0pDoJRCDjnccO3V3qjBFK478Y0UrnN0csDKx0Ur45Gua9pLXg8CN4TD0YuZuVtAldmogwyTO93Y7v+SqNObY3WivFJh0MwAkLd2T+F3ePkqGxXI2q4MnyeaPVlHa0/tvW6lAtwbw1H8qtG4xSY7Jx2Or6hpnnrN2s9o7FcrIRylj454SDg5DhuIWqpp2zwslYctcF7Qn32bh1CWI907w0K9UIUrYKuoQpQiKEKUIiEKEIilChCIoJVBe6rnZeYYeoza/3q1uVUKWmc8fjOxo7SsrU1MdHTS1dQ7qRguceJ93vWs2hMQOE3Uq1XZ/edAs/ppc+j0zbfC7Ekw1pMHaGdnesjbaGW4VsNJAOvI7GewcSvmvqpK6slqZvxyOyR2DgFu9AbOKajdcZmjnagYj/lj+v6YWTi2lW9/ysCeLItBRUcVJAymhBEULQ1rfmvSZ5aABvK9I9skg9o/RRUR67RggEdq57ey/qrWgVTeqeWutNVSxHryM6ozvIOcfkltHR1vSRTNpZjMXYMertytBpPfKtte+jpJjHHCdV7ozgudx29gVJ9s3XP8AxGrH/dK6GnFLHHkY6qpK4OKZNFbGOsEVuqxrN5nUfjgfZ7vklhcqKW3101JOBrxOxnGxw4HvWk0W0lrW3KGjrJXSwTHVDn7Sxx3YPYrXT2z9Jo23GBuZoBiQDzmfQn4EqvC99WwWSaOWTsPZlvZcmhdzFRTOt8zsyQjMeTtczs7ltrJVc1MYJD1ZDlvsKTVDVy0FXFVQH+JG7I/mHEJn0tRHV00VXTHqPAc08Qf3XthprTiVuhUsRErCwraoXJbaoVVM15/GNjx2Fda2zHB7Q4KmRg4KlChCyXilChCIpQoQiIUO2DKlVN/uMdJT82X6skuQO3HFRTStiYXu7LJjC9waFX3Sp6VVnV2xs6rf3WD02ufOzC3QuyyI60pHpdncu7SzShthsk9axgMgGpC13nPO7u4+4FIGuutfcZHOrKmSVzySRnAJO3cFq6A5iQ2Dp2VuweG3hhNXRqkhvN3bSc8HRsGvPqOyQzP5E7v/AImz0iJrA1gw0DAAGwBYjk50cbo5YGNnb/janEs59HI2N7h+ZK1WVz+19qOlnLY/0jopYIAG5OqrNKtLKPRmkFbUtkeJJBGIo2hzicE9o4A8Virhyu0T6Wc0VHV9KLDzRlY3UDuBOHZwrrTS9WGimio77DDUid7C2J8YeIxtHOHsAyvaLRfRZ8DZI7dQPEm0PEAII9nsVitPFDC19hjiT37FYuY5ziGlLSW7XJmjzb3PDFqz1fMRN25fhri52/dnA+KrBpbU+dRsPuJC2XKvBDR6M2ynpomxQR1RDGNGABqu3JWOfq5JH5rpqNjmIeIOgKpyN3HYW9tN/wBW62Nz6V/+KkjcSHfhJlLfknuaiJ+WvblpGCCMgjsX5ttzZn3XRJzWPLXlhAGSDqzuz8F+hS7aue/5BO+N8e77/wAq1VYHA5Sy0ko4LNd3UfOtEbxrwazsEt7PeNyu9Cbnzc7rdK7qSZdF7HcR3ro5RtHBpFo+9sIzW02Zaf8Am2bWd4/MBIiiuddb5GmkqZYtRwc0ZyAQewraULA2jT6/qHQqKRphk6L9V2yp6LVAE/w3kNd7OwrTNIKVmiulDb/ZYK1zQJD1Jmt8142HZ2HePYVv7BcWVlOY9YGWLYRxxwShYw8wP1CksRZaJBorZChC3CpKUKEIiEIUIi+J5WxRPkecNY0ucewBL2uq3XCukqXZAOxgPBvBXul1w2Nt8J2u60pB4cAlpp/fhY7GYoH6tZVgsixva3znfA471ze05nWp21I/3/32W0qMEMZmd+ywPKNpB9sXo08Ds0dHmNmNznec729ncu3kp0cF2vf2hUMBo6Fwdg7nyeaO7ee5Yukppq2qipqZhfNM4MY0cSV+itGLPDYLLT2+HBLBmV/pyH8Tv74YVjadhtCoIY+hPQfkqtAwzS75V1re1Zm4abUNv0misNRTVInldG1s3V5vr7jvzxwtDrJTcsEbqPSC03WIEO1ANb+Zj9Yf1fkuZ2VXiszmOQag4+6u2HOYzeCvLldbFpRplHYrha5KiWkmIjqY3jVOG5cHj0c+/ctXpHfqPRm0CsqYnPha5sbI4QM5O7GcDgvWGltz6llyipYG1L2bJwwB+q7bglL/AJbq3FJa6FpB15HzEe4AD+oq5EyO3ZigAIYNQT9NcKM5jY551Xnym3iK/aE2q408EsMU1adRsuM4DXDOz3JWujeImylp1HOLQ7GwkYyO7I+KZ3KNR/Z/J9o/RkDML2B2PS5sk/nlL+f/AC9Q/wCsqf6IV0uywxsGI9Mux8lUZ87/AF+gTr5LA06EW5xa0ua6XBIGR1zuWuyshyXHGhNB75P63LV6y4naeTbk+5W1hH/mF663YkdyraOfZF6NwpmAUdc4uwNzJPOHfv8AinZrKr0ms8OkFlqLfNgGRuY3kfgePwn4/llTbJucpYBP6T0KxsRcRnuk3yc6QfY96FPUOxR1hEcmdzXea788H6J2UFU621zKloJa04e0cW8V+bKylmoauWlqWFk0Lyx7TwITl5Pr99uWNsU79aso8MlBO1zfNd8Bj3hdDteAsc23FqNfwoKUgOYX908IJWzRskjcHMe0OaRxBXostohcdjqCY7W5dFniOIWoC29Sw2xEHhUpojE8tKlCEKyokLluNWyipJKiTcwbB2ngF0ncsXpTcOl1gpIjmKHa7bsLvoqV+0K0Jf37KevCZZA3sqaoqNZ09bWSBowZJJCcBoG0nuCQ+lt7ffr1NVkkQjqQMPmsG7vO8+9b3lVvhpKCKz07sSVI15iD+GPOwd5/RKjJ7VR2NVIYbD9Xfx/lWL0uTw26BM/kg0fa50l9qWA6hMdKD2+c75fFNPKw3JfeaKo0dgt7ZY2VdPrB0ZOCRknWA4raa47R8Vz+1zNJbdvjToPsrdUNbGML1yFg+WOlM+jdPUtGTT1TdY9jXNI/UBbfXHaFW6R2xl8stTbnSiMzNADyM6hBBBxn2KtQfwLLJDoCs5m78ZaFjH6P1mmmjej9ZSVscBgpjFJzgd1nNOrw/wClVem2tdeUS2WoZeIeYgcOwkhzj8CPgrCHk1r4GCOHSeSNg3NZG4Adweu/R3QF1pv0N1q7t0x0eTgxEEkjGclx4FdILVeMueJM4B3Rj69dVR4UjgAW/fqvjlnx9gUOBs6X/wCjksJ/8v0X+sqP6IU8NLtH4dJrY2jlqDA9j+cjkDdYA4I2jIzsKz1Rya0clkp6CO4ObUQyvlNQYwQ4uDQRq53YY3j+qw2XtCvDWayQ4OT2Xtiu98hLdFccmBxoVQe+T+srVZCqrDbYLJaaa3U7y9kLcFzvOO8n4lWGuO0LnLhEth726Eq/EN1gBXrlGV5a47QjXHaFW3D9FnkJYcr2j7WPivtMwAPIjqQBjb5rvl8Fi9Er3JYb1BWAnmSdWdnpMO/vG/uTP5T71RU+js9vdNG+rqC0Nia4EtGc6x7Elsrudlb81INmHt+y09nDJssX6SgqNUwVtHI1w6skb27Q4HaO4gpiW+rjrqSOoiOx42jsPEJA8ld86ZRS2eodmSmbrQnO9nEdxP5pp6LXDotYaOV2IpjlpPB31WupPdRturv0On4VudosQiRuoW1QoBQunWqXDeqw0Ftmnb+MDVZntOwLAQ7driS47STxK2+k9LJVWiRkILntIeAN5wsNFIMd65XbxeZGjthbjZwbuE90p+VqkqItI21T2u5ieBojdwy3YR8+9YbGF+j6+korlTGnr6eOohO3VkbnB7R2FZx/J9o05xPRpW54NndgKaltqGOFscgII6dFDNRe55LUlWOLcFuQ4biOC9umVfrM/iFOP7vNGvV5/Hcj7vNGvV5/HcrZ25T75+FFyMyTnTKv1mfxCjplX6zP4hTj+7vRr1efx3I+7vRn1efx3J63T9/hORnSc6ZV+sz+IUdMq/WZ/EKcf3d6Nerz+O5H3d6M+rz+O5PW6fv8JyM6TfTKv1mfxCjplX6zP4hTk+7vRn1efx3I+7vRr1efx3Lz1ul9D8JyM6TnTKv1mfxCjplX6zP4hTj+7vRr1efx3I+7vRr1efx3L31un7/CcjOk50yr9Zn8QoFZVZ/3mfxCnH93ejPq8/juR93ejXq8/juT1un7/CcjOks9xc4ucSSd5KjGU6vu80a9Xn8dylnJ7o0w56LK72Ondj9V767U9/hORl9li+Sajnk0kdUta4QQwOEjuGXbAPn3JtTZ3g4cDkEcF50NJR22mFNQU8cEQ81jcZPae0r6leMLnb1vm7HEYMdgtnWh4TN0pg2SsNdbYZ3Y1yNV/vGwoXhozSyUlpiZKMOcS8g8MoXZQbzoWl2uFoZsB5xorYjZuVXWaP2+reZJISx53ujOrlWyFJJEyQYeMo17mHLThUPkpb/Sn/8ANHkpb/SqPE+ivkKv6fV8ApeZm8iqHyUt/pVHifRHkpb/AEqjxPor5CchV8AnMzeRVD5KW/0qjxPojyUt/pVHifRXyF7yFXwCczN5FUPkpb/SqPE+iPJS3+lUeJ9FfITkKvgE5mbyKofJS3+lUeJ9EeSlv9Ko8T6K+QnIVfAJzM3kVQ+Slv8ASqPE+iPJS3+lUeJ9FfITkKvgE5mbyKofJS3+lUeJ9EeSlv8ASqPE+ivkJyFXwCczN5FUPkpb/SqPE+iPJS3+lUeJ9FfIXnp9XwCczN5FUB0Ut/pT+IumisFvpJOcZBrPG50h1sK2QsmUq7DlrAsXTyuGC4qMIUoVpRL/2Q=="/>
          <p:cNvSpPr>
            <a:spLocks noChangeAspect="1" noChangeArrowheads="1"/>
          </p:cNvSpPr>
          <p:nvPr/>
        </p:nvSpPr>
        <p:spPr bwMode="auto">
          <a:xfrm>
            <a:off x="0" y="-563563"/>
            <a:ext cx="1285875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8" name="AutoShape 14" descr="data:image/jpeg;base64,/9j/4AAQSkZJRgABAQAAAQABAAD/2wCEAAkGBwgHBgkIBwgKCgkLDRYPDQwMDRsUFRAWIB0iIiAdHx8kKDQsJCYxJx8fLT0tMTU3Ojo6Iys/RD84QzQ5OjcBCgoKDQwNGg8PGjclHyU3Nzc3Nzc3Nzc3Nzc3Nzc3Nzc3Nzc3Nzc3Nzc3Nzc3Nzc3Nzc3Nzc3Nzc3Nzc3Nzc3N//AABEIAJsAqAMBIgACEQEDEQH/xAAcAAACAwEBAQEAAAAAAAAAAAAABwEFBgQDAgj/xABFEAABAwMABQcJBgQDCQAAAAABAAIDBAURBhIhMUEHExQiUYGTFkJSVGFxkcHhFRcyobHRI2Ky8CQ2dDM0NVNyg5LC8f/EABoBAQACAwEAAAAAAAAAAAAAAAADBAIFBgH/xAAxEQABBAEBBwMDAwQDAAAAAAABAAIDBBExBRITFCFBUhVhkVFxwTKBsSRC4fAGIiP/2gAMAwEAAhEDEQA/AHghCERCEIREIQhEQhCERCgnG9SVR3mvcZDTQuxgdcj9FDNM2Fm8VnGwvdgK36RDr6nOs1/R1hleo2rGc2Mdqt7LXu5wU07s5/2ZP6KpBfEj91wwppKxY3IKvEIQtiqyEIQiIQhCIhCEIiEIQiIQpQiKEKUIihClCIoQpXyURc9wqRS0zn7Nbc0dpWX1gNaSRwG9znOOB7Suy6VRqqrDT/CZsb7TxKwumt2Jd9m07+q3bNg7zwHz+C0s5Nufht0CvR4hj3jqVe+UdoE3NdMbndrap1firL0ZInDGxzXA59yUa1uhV2IebZUSZa7bAXcDvLfmlihwmb7DovIrO8cOTVoKkVVO2TzhscPaupZq1VPRarVcf4cmAc8DwWkBWwqTiaMHuq80e472UoQCpVpRKEKUIihClCIoQpQiIQoQiKUKEIilQhCIhV94q+j0+o0/xH7B7B2rue4MaXOOABklZaqnNXUOmO4nDB2BUrs4ijwNSp4I992ewVbda6O126SpfguAxG0+c47glnLI+WV8spzI9xLndpV3pfdOnXDo8LswU/VBHnO4n5KNEbQLpXl87c00GHPHB54N/v5qKswVoTI/VZSu4r8BU/R6jmue5iXmf+ZqHV+K+IpHwyMlicWPYQ5rhwITg1QG6mqNXGNXGzCXOllpFsrhJA3FNPtYBuaeLf2+i9rX2zu3HDH0WMkJYMgraWuvjulujqW7zskaPNcN61dnqzUU+o8/xI9h9o7UotEbp0G4cxK7EFR1XZ3NdwPyTDpZ3UlQ2UZ1dzh2hVh/SWMf2lTdJovcLVoXyxwc0OaQQdoIX0t0DlUlKFCERShQhEUoUIREIUoRFCFKERQhC8qmdlPA+V+5o+K8JAGSvQMnCq77V4b0Vh2uGX+wLI6UXT7MtpEZxUT5ZHjh2u/vtVxJKZHyTzuAz1nE7gP2Syv1zN0uL6gH+E3qxtPBo/fetPGDbsbx0CuuPBjwNSuKKN0sjIomlz3kNa0cSdgTUslsba7dFTN1S/8AFI4D8Tjv/buWW0EtWvI+6zjqR5bD7XcT3bvj2LcASEZ6g9m0qPaVjePCaegWMDMf9ijC4L3bWXS3S0zsB5GtG70XDd+3euyZ/MQvmmexkbGlznbdgCzjNNqF0pDoJRCDjnccO3V3qjBFK478Y0UrnN0csDKx0Ur45Gua9pLXg8CN4TD0YuZuVtAldmogwyTO93Y7v+SqNObY3WivFJh0MwAkLd2T+F3ePkqGxXI2q4MnyeaPVlHa0/tvW6lAtwbw1H8qtG4xSY7Jx2Or6hpnnrN2s9o7FcrIRylj454SDg5DhuIWqpp2zwslYctcF7Qn32bh1CWI907w0K9UIUrYKuoQpQiKEKUIiEKEIilChCIoJVBe6rnZeYYeoza/3q1uVUKWmc8fjOxo7SsrU1MdHTS1dQ7qRguceJ93vWs2hMQOE3Uq1XZ/edAs/ppc+j0zbfC7Ekw1pMHaGdnesjbaGW4VsNJAOvI7GewcSvmvqpK6slqZvxyOyR2DgFu9AbOKajdcZmjnagYj/lj+v6YWTi2lW9/ysCeLItBRUcVJAymhBEULQ1rfmvSZ5aABvK9I9skg9o/RRUR67RggEdq57ey/qrWgVTeqeWutNVSxHryM6ozvIOcfkltHR1vSRTNpZjMXYMertytBpPfKtte+jpJjHHCdV7ozgudx29gVJ9s3XP8AxGrH/dK6GnFLHHkY6qpK4OKZNFbGOsEVuqxrN5nUfjgfZ7vklhcqKW3101JOBrxOxnGxw4HvWk0W0lrW3KGjrJXSwTHVDn7Sxx3YPYrXT2z9Jo23GBuZoBiQDzmfQn4EqvC99WwWSaOWTsPZlvZcmhdzFRTOt8zsyQjMeTtczs7ltrJVc1MYJD1ZDlvsKTVDVy0FXFVQH+JG7I/mHEJn0tRHV00VXTHqPAc08Qf3XthprTiVuhUsRErCwraoXJbaoVVM15/GNjx2Fda2zHB7Q4KmRg4KlChCyXilChCIpQoQiIUO2DKlVN/uMdJT82X6skuQO3HFRTStiYXu7LJjC9waFX3Sp6VVnV2xs6rf3WD02ufOzC3QuyyI60pHpdncu7SzShthsk9axgMgGpC13nPO7u4+4FIGuutfcZHOrKmSVzySRnAJO3cFq6A5iQ2Dp2VuweG3hhNXRqkhvN3bSc8HRsGvPqOyQzP5E7v/AImz0iJrA1gw0DAAGwBYjk50cbo5YGNnb/janEs59HI2N7h+ZK1WVz+19qOlnLY/0jopYIAG5OqrNKtLKPRmkFbUtkeJJBGIo2hzicE9o4A8Virhyu0T6Wc0VHV9KLDzRlY3UDuBOHZwrrTS9WGimio77DDUid7C2J8YeIxtHOHsAyvaLRfRZ8DZI7dQPEm0PEAII9nsVitPFDC19hjiT37FYuY5ziGlLSW7XJmjzb3PDFqz1fMRN25fhri52/dnA+KrBpbU+dRsPuJC2XKvBDR6M2ynpomxQR1RDGNGABqu3JWOfq5JH5rpqNjmIeIOgKpyN3HYW9tN/wBW62Nz6V/+KkjcSHfhJlLfknuaiJ+WvblpGCCMgjsX5ttzZn3XRJzWPLXlhAGSDqzuz8F+hS7aue/5BO+N8e77/wAq1VYHA5Sy0ko4LNd3UfOtEbxrwazsEt7PeNyu9Cbnzc7rdK7qSZdF7HcR3ro5RtHBpFo+9sIzW02Zaf8Am2bWd4/MBIiiuddb5GmkqZYtRwc0ZyAQewraULA2jT6/qHQqKRphk6L9V2yp6LVAE/w3kNd7OwrTNIKVmiulDb/ZYK1zQJD1Jmt8142HZ2HePYVv7BcWVlOY9YGWLYRxxwShYw8wP1CksRZaJBorZChC3CpKUKEIiEIUIi+J5WxRPkecNY0ucewBL2uq3XCukqXZAOxgPBvBXul1w2Nt8J2u60pB4cAlpp/fhY7GYoH6tZVgsixva3znfA471ze05nWp21I/3/32W0qMEMZmd+ywPKNpB9sXo08Ds0dHmNmNznec729ncu3kp0cF2vf2hUMBo6Fwdg7nyeaO7ee5Yukppq2qipqZhfNM4MY0cSV+itGLPDYLLT2+HBLBmV/pyH8Tv74YVjadhtCoIY+hPQfkqtAwzS75V1re1Zm4abUNv0misNRTVInldG1s3V5vr7jvzxwtDrJTcsEbqPSC03WIEO1ANb+Zj9Yf1fkuZ2VXiszmOQag4+6u2HOYzeCvLldbFpRplHYrha5KiWkmIjqY3jVOG5cHj0c+/ctXpHfqPRm0CsqYnPha5sbI4QM5O7GcDgvWGltz6llyipYG1L2bJwwB+q7bglL/AJbq3FJa6FpB15HzEe4AD+oq5EyO3ZigAIYNQT9NcKM5jY551Xnym3iK/aE2q408EsMU1adRsuM4DXDOz3JWujeImylp1HOLQ7GwkYyO7I+KZ3KNR/Z/J9o/RkDML2B2PS5sk/nlL+f/AC9Q/wCsqf6IV0uywxsGI9Mux8lUZ87/AF+gTr5LA06EW5xa0ua6XBIGR1zuWuyshyXHGhNB75P63LV6y4naeTbk+5W1hH/mF663YkdyraOfZF6NwpmAUdc4uwNzJPOHfv8AinZrKr0ms8OkFlqLfNgGRuY3kfgePwn4/llTbJucpYBP6T0KxsRcRnuk3yc6QfY96FPUOxR1hEcmdzXea788H6J2UFU621zKloJa04e0cW8V+bKylmoauWlqWFk0Lyx7TwITl5Pr99uWNsU79aso8MlBO1zfNd8Bj3hdDteAsc23FqNfwoKUgOYX908IJWzRskjcHMe0OaRxBXostohcdjqCY7W5dFniOIWoC29Sw2xEHhUpojE8tKlCEKyokLluNWyipJKiTcwbB2ngF0ncsXpTcOl1gpIjmKHa7bsLvoqV+0K0Jf37KevCZZA3sqaoqNZ09bWSBowZJJCcBoG0nuCQ+lt7ffr1NVkkQjqQMPmsG7vO8+9b3lVvhpKCKz07sSVI15iD+GPOwd5/RKjJ7VR2NVIYbD9Xfx/lWL0uTw26BM/kg0fa50l9qWA6hMdKD2+c75fFNPKw3JfeaKo0dgt7ZY2VdPrB0ZOCRknWA4raa47R8Vz+1zNJbdvjToPsrdUNbGML1yFg+WOlM+jdPUtGTT1TdY9jXNI/UBbfXHaFW6R2xl8stTbnSiMzNADyM6hBBBxn2KtQfwLLJDoCs5m78ZaFjH6P1mmmjej9ZSVscBgpjFJzgd1nNOrw/wClVem2tdeUS2WoZeIeYgcOwkhzj8CPgrCHk1r4GCOHSeSNg3NZG4Adweu/R3QF1pv0N1q7t0x0eTgxEEkjGclx4FdILVeMueJM4B3Rj69dVR4UjgAW/fqvjlnx9gUOBs6X/wCjksJ/8v0X+sqP6IU8NLtH4dJrY2jlqDA9j+cjkDdYA4I2jIzsKz1Rya0clkp6CO4ObUQyvlNQYwQ4uDQRq53YY3j+qw2XtCvDWayQ4OT2Xtiu98hLdFccmBxoVQe+T+srVZCqrDbYLJaaa3U7y9kLcFzvOO8n4lWGuO0LnLhEth726Eq/EN1gBXrlGV5a47QjXHaFW3D9FnkJYcr2j7WPivtMwAPIjqQBjb5rvl8Fi9Er3JYb1BWAnmSdWdnpMO/vG/uTP5T71RU+js9vdNG+rqC0Nia4EtGc6x7Elsrudlb81INmHt+y09nDJssX6SgqNUwVtHI1w6skb27Q4HaO4gpiW+rjrqSOoiOx42jsPEJA8ld86ZRS2eodmSmbrQnO9nEdxP5pp6LXDotYaOV2IpjlpPB31WupPdRturv0On4VudosQiRuoW1QoBQunWqXDeqw0Ftmnb+MDVZntOwLAQ7driS47STxK2+k9LJVWiRkILntIeAN5wsNFIMd65XbxeZGjthbjZwbuE90p+VqkqItI21T2u5ieBojdwy3YR8+9YbGF+j6+korlTGnr6eOohO3VkbnB7R2FZx/J9o05xPRpW54NndgKaltqGOFscgII6dFDNRe55LUlWOLcFuQ4biOC9umVfrM/iFOP7vNGvV5/Hcj7vNGvV5/HcrZ25T75+FFyMyTnTKv1mfxCjplX6zP4hTj+7vRr1efx3I+7vRn1efx3J63T9/hORnSc6ZV+sz+IUdMq/WZ/EKcf3d6Nerz+O5H3d6M+rz+O5PW6fv8JyM6TfTKv1mfxCjplX6zP4hTk+7vRn1efx3I+7vRr1efx3Lz1ul9D8JyM6TnTKv1mfxCjplX6zP4hTj+7vRr1efx3I+7vRr1efx3L31un7/CcjOk50yr9Zn8QoFZVZ/3mfxCnH93ejPq8/juR93ejXq8/juT1un7/CcjOks9xc4ucSSd5KjGU6vu80a9Xn8dylnJ7o0w56LK72Ondj9V767U9/hORl9li+Sajnk0kdUta4QQwOEjuGXbAPn3JtTZ3g4cDkEcF50NJR22mFNQU8cEQ81jcZPae0r6leMLnb1vm7HEYMdgtnWh4TN0pg2SsNdbYZ3Y1yNV/vGwoXhozSyUlpiZKMOcS8g8MoXZQbzoWl2uFoZsB5xorYjZuVXWaP2+reZJISx53ujOrlWyFJJEyQYeMo17mHLThUPkpb/Sn/8ANHkpb/SqPE+ivkKv6fV8ApeZm8iqHyUt/pVHifRHkpb/AEqjxPor5CchV8AnMzeRVD5KW/0qjxPojyUt/pVHifRXyF7yFXwCczN5FUPkpb/SqPE+iPJS3+lUeJ9FfITkKvgE5mbyKofJS3+lUeJ9EeSlv9Ko8T6K+QnIVfAJzM3kVQ+Slv8ASqPE+iPJS3+lUeJ9FfITkKvgE5mbyKofJS3+lUeJ9EeSlv8ASqPE+ivkJyFXwCczN5FUPkpb/SqPE+iPJS3+lUeJ9FfIXnp9XwCczN5FUB0Ut/pT+IumisFvpJOcZBrPG50h1sK2QsmUq7DlrAsXTyuGC4qMIUoVpRL/2Q=="/>
          <p:cNvSpPr>
            <a:spLocks noChangeAspect="1" noChangeArrowheads="1"/>
          </p:cNvSpPr>
          <p:nvPr/>
        </p:nvSpPr>
        <p:spPr bwMode="auto">
          <a:xfrm>
            <a:off x="0" y="-563563"/>
            <a:ext cx="1285875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4" name="Picture 20" descr="http://www.svetyashki.ru/images/gallery_big/ukazat2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643050"/>
            <a:ext cx="2324100" cy="1409700"/>
          </a:xfrm>
          <a:prstGeom prst="rect">
            <a:avLst/>
          </a:prstGeom>
          <a:noFill/>
        </p:spPr>
      </p:pic>
      <p:pic>
        <p:nvPicPr>
          <p:cNvPr id="6170" name="Picture 26" descr="http://energysad.ru/images/stories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929066"/>
            <a:ext cx="5048253" cy="2714620"/>
          </a:xfrm>
          <a:prstGeom prst="rect">
            <a:avLst/>
          </a:prstGeom>
          <a:noFill/>
        </p:spPr>
      </p:pic>
      <p:pic>
        <p:nvPicPr>
          <p:cNvPr id="18" name="Picture 24" descr="http://chaluskin.ru/wp-content/uploads/2011/06/Chaluskin-MO-foto-1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357694"/>
            <a:ext cx="2786082" cy="2092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14290"/>
            <a:ext cx="555248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Задание. Назовите предметы, которые: </a:t>
            </a:r>
            <a:endParaRPr lang="ru-RU" sz="20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70060" y="214290"/>
            <a:ext cx="340253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AutoNum type="arabicPeriod"/>
            </a:pPr>
            <a:r>
              <a:rPr lang="ru-RU" sz="2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Пьют</a:t>
            </a:r>
          </a:p>
          <a:p>
            <a:pPr marL="457200" indent="-457200">
              <a:buAutoNum type="arabicPeriod"/>
            </a:pP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Питаются</a:t>
            </a:r>
          </a:p>
          <a:p>
            <a:pPr marL="457200" indent="-457200">
              <a:buAutoNum type="arabicPeriod"/>
            </a:pPr>
            <a:r>
              <a:rPr lang="ru-RU" sz="2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Растут</a:t>
            </a:r>
          </a:p>
          <a:p>
            <a:pPr marL="457200" indent="-457200">
              <a:buAutoNum type="arabicPeriod"/>
            </a:pP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Приносят потомство</a:t>
            </a:r>
          </a:p>
          <a:p>
            <a:pPr marL="457200" indent="-457200">
              <a:buAutoNum type="arabicPeriod"/>
            </a:pPr>
            <a:r>
              <a:rPr lang="ru-RU" sz="2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Дышат </a:t>
            </a:r>
            <a:endParaRPr lang="ru-RU" sz="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42" name="AutoShape 2" descr="data:image/jpeg;base64,/9j/4AAQSkZJRgABAQAAAQABAAD/2wCEAAkGBhQQEBUUEhQUFRQWFBYVFBcWGBcWFxgXFhYVFRkWFxUXHCYfGBkjHhUVHy8gIycpLC0sFR4xNTAqNSYrLCkBCQoKDgwOGg8PGikkHyQsLCwpKSwpLCwsKiwsLCwsLCwsLCwsKiwsLCwsLCwsLCwsKSwpLCwsKSwsKSwsLCksLP/AABEIAN0A5AMBIgACEQEDEQH/xAAcAAABBQEBAQAAAAAAAAAAAAAAAQMEBQYHAgj/xABFEAACAQIEBAQDBQQHBwQDAAABAhEAAwQSITEFBkFREyJhcTKBkQcUQqGxI1LB0UNicoLh8PEVM1Njg5KissLS0xY0RP/EABgBAAMBAQAAAAAAAAAAAAAAAAABAgME/8QAJxEAAgICAgICAQQDAAAAAAAAAAECEQMhEjFBURMiYTJSobEjcZH/2gAMAwEAAhEDEQA/AO3UUUUigoopJoAWikmiaQC0TSTSTTAWaJpKKAFmikoNAC0TXmikAtFJNJQB6mkpJomgBaKSigYs0TXmigBZpa80TQAtE0lFMBZpKKKAPQopKKQHukmikpiFmlrzNE0gFJpJpJomgZ6pKba+oIUsAx2EiT7DrVRx3m/D4OBdbzESFHbaZOnSk2l2CVl3NITWX4V9oOHxBYTkhc2pmRIECBM6jTWqbnHjdyExFhnyW8y3AuZSAYIaPTr6N6VPNVZfxu6Zo+P8dUB7CXAt4pA9CRpr3rO8lcx3Bd8C6CpObQ7Susr01E7VmcHj2xeKFxSHXOHZhpOWNI6HSpGI4xi7d4+HZmGJDJ0BOgPQDprWPNt2a8UvqdbN0ATVJw3m5L2JewFIK5oPQ5CAaXDcTLYdWvZbbFfMAZE9h1PTaqblrhNtcVeuK+ZnMqsEZVOpiRrr29K2b2qMUtM2s0TXhaWtCRaJpJpC1AHuap7vN2FVoN4E/wBVXYf9yqRVfzzjHTBXshIbL07SJ29K5NhOOofK06enas5yo0hDkrO84PiNu8JturxvB1HuNx86kVynlzA3L7o9vPbVWDBwYZojQE/hI0NdQtuTvTi20TJJOh2ivM0s1ZIs0UlLNABRRRQAs0UlFAHuaQmikmkAtJNFJTAWvLGlqPi8UttSzsqgdWMCkBjufLt5Gt3EzFRKmBMGQVMDXcHUfxrB8dx2LvXyS6EbhbjhMmgkZQD37dpqfzLzHiFxzC2z3bVwyPCBfIpiR5fhK7+0VU4/w2YXriTctkIC05TMnzqfjiNJHvtXHOe2zsgmkhMJYdLLXItWJZvEZYJeIjIFEnrMAesVpuUeMWmufdypKlCxJI+IRMn6j5VR4e1NvxbltGQyAPhHmbU5FjSWOo6sKbs2HVz9zUHPJLEiUACjIGI0WTPc5h2rOMmnY5JSWzQcW4qMPfa1ZGRLiApkAJBHxZTHca/41Hw2Nuo37TxFgTmYrl3A0RQCT6SBVE/FmSEYy7NluMZOpIDW0Pbp3ME15xWKZgbjXAAcoRSDJ1Os7Ccw09Krnsn4y745zV95cW2FzKpzKURmJEfGABsdiRt8qZ5f4y1i+PDN12OYAXLZUCRE5p1IMfKaOIYY2rCthbzMxKjKSGDDbMoAlBJ2J6TvpSYYsit4t4tcaBlHwrrrE7kHKNqN3bHqtFwec8eLsOmXXcf7sDuZO351uuD8y2sSPK3mAGYEEfMA9Jrk9u4QSty9lQyAupkRvHSp3L2AuC6r2rrPbH9U6iCCM06/TpVwnK6Imo1Z0HAc3272INkAjVgp75Zn6wauMRiktqWdlRRuzEKPqa5hgLJt8QuMJJUFso3DOBMdxDfnVbxfFXHci9cuZh8DPt7aHKp9orVTaVszcYt0joWJ5gwV/wAhxCAnQTmQT2zMoX86yXMnK2HwzC6lo3GnUEjKPUjrWWYBQc9xQnWdPlvBq04Xg7uJwyut1/DXSwJOihzr00PZp0gbUnkTWy/ip2iby7zYbbm4UULBUDVc2oE7EkCNz37VrsPz8h3tNP8AVP6yBXHbgxVi8Q9pri5tCm3zU+81p+AcQuPibNq7bW2jh28zDMckQIGgk+uwrOLmuui5KDOyW7oYAjqAfrXuag2mCLLMAAJJO1Rk5nslo8wH7xXy++8ge4rq5JdnLTZcTRNeVYHUGR0pQaYj3SUCimAtFJRSAWiikmmAtJNE0hNAHl2rn/2hWL7sjIRkAKw06NJMgAGdP0rfXHiua8+8QuMzKyFrCwQytGQxBLA9tZ0OhrHK6iaY/wBRk8UQk23uXLXmzq43diADmBGwgaelRfvknw7pOKJIgkZVC6gARrm+elSWdcwtKjXiwlROe3HU+XeNJkiKZxAcL4lnDp4mYKxthP2SI2o01YwpnfVj0FcvZ1daJ64dHBXENkRQEVdQcqkEa/IbetREurDizetFFAzwzMTmYxusSAhO8aVXYiw15g0pqFK+IucF4ZJIaZAUDoZK7bmnsFgy918728jWwLhtIEYkSB5YABgv5tdAesUWq0HDyyaL72lCobeRic75RMsdS4IzTsOuwHaopwd62xYNYAMANclmUR+C3BCnp0bSrOxwxUURiWLdAygkeUDz7SdekbVF4XwuQ5vMLjHMFKkgKq6kjYr6n2pLsLPeANy4yeGwvJoGYRbnaTl2mexqwxPL1xMzklswEjUkBQYCge506zXvgvG/Cti35RlWBlUZoXoG7kxrvq1bzgF0XbCm8vmMnWTpOkzr9a2xqMtGGRyTs59wq09+4q/dgqE+d7sZo/qiZntH1roeEwKWE02A/KmuP4y3hLOa3bGYsFJ/dBnzR8o7aioeL40L+BuusBhbuKYmJCTIGp6jTXrWsai6M3cqbRlMNxYDEjEfiZ5b+yx1Ef2THyq/4/i7LkoFzRoW6T2Ubn8q5FZ4094FLVti/YTp7npBq34bzYoGW6QrgBShBDqwABWPxTGkd6yTkk9GsoRstsdy5hYzNZDZjBJJ3J1iD85r1g+KGwoRZIRsqgTsNtPapnCbhf8AaOhk6IrfhHcqOp/Kq7ivE1tX1IAzFJYDSVZiANfRd/WspW42UtOqNNY5pNsELZVi77tMSQNAB+pPyqHicG13E3L7OApjKBMjKCFRDsFBYmepJrP4m5ecW2SMiyxBMFpBEjeTJ02pgc1MwyIGYj8EQQRuD23FHOVD4pbN5xbjr4q3ktKMkCXZspLAT5R2B6mZjaqPCczEXWs3ABcTcTIYaEMp6gz8jWUPGzbsI1yVhQCNQc3UAd5kfOtDwjAW3th7y/tH80AkG2CNArDqBE9zNDk5FJJLR0nlPi/ioV18sRPY9PaR+daMNWF5RVbdwjxCSRlVTGwIOh76bVt0NdeJ3E5si+w7NKK8ivVamYtFEUlIBTSUUlMApCaKQ0gKzjeLdLT+HGfKcsmNe8+mprk963e8QtcKHL8QJLFlIIIVY2BOs+tdmuoDuKw3OAspdRSctwiRA0gkiG12JFZZYJqy4SadGBxV21hyzWYQXgBkLHykGCiE7gypj0pDhraN5WuvcY5iqEsFljsDBnXXZRrtvUzwrZ8j4f8AaEB7OVCZkmGzSQp0+VV17gt9GcLctLMFjm1ChmGWFGrkEHWB5a5Dr7HL+CtC6zDwVOUQGY3YM+VSAMoJ0kjTyj5u2MJcVSbdn4irMg8BSGIAkKWJECdCvTYSag3ktWbg8S1APm8bPcbReuYMFzTGgA3FP4fEWwuY+I5Oq57lu2sRIYKCGYH10qfyhkrG8QDW0RUV3BI18r5lgw8wFA8xYny6dNi1gsHdH7QkXMt3zW0YkQEIygQCdchldx02qLdwkqWVPu7OIZ79wAtJBI1YtBMaxEKtS8JhBbsWksLN+VNwlgucvEy2uUoCNZIgNVaQVoe4dxFsQHNnDghD5iw8PKyy0DYkiZjX13rbYzjfh4MPa+Nsqz1UnRzr1ENHyrCNiLsZCmRiXksdM0kLqo80gKZG8U5grtwrkvfiOXy+ZTmaN+m69jOlVCXG0ZyinslLjFYkPlM7ydT7nrWg4NxnD27LI8LkBKqD8QPr+9P86p7f2PZjm8bL6JmH8al8Q+zNhaypdckDqZB0jUda2UJJ2YvLB6pkW/iLTEk6T0Uwo99ZPzrKPxKyuLbIikoghvKNSddTv0H1qxwfLV1bxGJZVtrHkSczHsSfhHfrr0qZzDw6zctgIiK+i2zoCCdBqNx1KnQgGs2/ZtGvC0UzczsSVX4ho2uxOwHrsB3q/wCZOGI+FLEKGTJc6SFtxKA7xlzT3JqBj+C27H3e5ChbDBZBGqn8bQN8xmSepqTiMS15XtqvmdGVcw3lT9ahPZTp7IGG5hzztpMSR6fQb1uuHcOwtm2pKzcZFz5RJkgGCdO+0/KsHwLhKYWLmJV0ubZWWEBA+LMRDeg9Kub/ADJbI0fN2j/DaphJwbFOEZlvd4FhHtXrhII1a4GGqgk5QE10nQRuSayr4a/bJNlQ9voLnlIjsRINN8Ue9chrCkMDLZmCyJByx7gHXtNVZ50KHK6ujdZEEb9DvW36l0RGKTdM2XCeEYm/lZf2WvxKPEiD0BgV1Xh4YW1DFiQAJbc+pisJ9kuNutbveIB4ZZXtQZEMGDex0GldFWujHFJaMZt3TZ7FLSCvVaEBRRRQAlJRNJNIAmvLNS14agCg5u4ibeGeAD8IIIkQWAP+fWufcWuXcSqvbUsUHhuNT5AcywYOoLHfpHaa6TxjCC4jKYIYEaiRr3HWuaY5ik2nAtZZgpmGvVlJ+L2P1rny6Ztj2Q2tXJTMGtjKc7QdAADCmdZIGn8qitjbJBti20NGa5qzjLJkRou+nvQ5ySjs15Xg28zaPIBDR6A7e/anMNmtLFlijm4WNtZyFWJ0AJ3GhrnZuJeIW0fDHiwJRbmhB2JBkBjlJ0P51XnBYdrlstZLXyAWVS2VIhszhT5soGpkDprFXGEwYRmCtbQPcL3AEDOqsACq3AdCTJAg5QT2prAXUtu6YUSbjQxYkmAsBSWk5ev94601S6AiWcC1y4bmU3CAxIuNmDHQZyukR011kfOYt/KSTbyXAmiwYaNPIJjoOuwovcFy2YtszXgQAUBKxMsSGgtOWOlWfD+CvbtzcvBpGYqqhQvqc25HYHp1FNx3ZPK1RVWsRiAAVW4bcTlB2PdVJhhGURB2rQcucpkXVvHxV2PhHIUUxA0KlhG8TpUHg/LP3i9mfEXbyI05MotgwfxEEkrI6RMV0iyuQbRW2PH5Zlkn4Q+hFtJYhQNyxAA+Zqh5g5sVLZFhsznTMAYXuRI1P+vSs3xnmE3rrkk5UcoqnUKFJUtHckEzVBjrt3EZhbXOYgSYAkdT6dqmeZ3SLjiS2z1jMHiCC1sq86gloOuu0Sd6qsZw6/aUYi9dDKrQFXQKzAiT1nca96kri7+BVReClNBKmQCQPYgTNMce5gt3bORYYucpWd1319iAQe4FZR9M0cHaaIY4kGtsrEwVIPTodB8x9atX4Zcwt3JcvMwKZUZoBUZlUIANdTlnvoKicK5aVUDHztE66/QVMvcVSxdtAzLEkjTcLodPXv2FCjxTXYPbVDuG4JjST51Fv/mEmR2yQf4VZ8O4PbUv4jJmCyMgYEN0A0IE/XSvF/mFEtm4XgDv/I6164ZivEtLeVi2cZmg7T007bUoOuhTSapjnAcLbtWRngsd5Ok+s1bcvWMJfvG1cALH/dmY1G6fxHz9Kz3EOE4jFPOFOuWLo8u4Ih9e8wfYd6suXvs5xAKm8zaENoVB0MxoNq2xqV2jLI4NUzp+D4alsQoI+c1NApjDIQoB1IAE+w6+tPiuowo9UopKWmAUUtJQA3RRSUAE14Y16pDQBVcZt+JbZCJDKQfn1/SuYcS4TdV5DlV2dXJa0w1hlnVGHpG8bV128orHc3cGe/lFsgAZgwPrGo9dD9ayyRtFwlTMTw7g96yQQFMLCyUJNskkKB1HaKW5gGa6XtgI0BCrE6EgElV/DIir3ivBbjBWtxmRQmswyjv2Op19aquJcMYhXe4LN4qAZ8wfKI1jb39awlFp9GsZ8vJQXsO1i64d/NAQrGg/FprMmTrr+lX9jgK27YuW1dnK5igfK3mGusa7mpXE+SGxmR2Z1bIAzW3y5xlA1kazpRzHnwltD5gIKlp6wPib13n0rRpRjZClykkQsHzFasEh81owW8xLTECYVSQP5Gi9zPh7kkuCBJJEEAbkypkVhuZbpZzdQyjIM/mC+YAzlAYFhrO3XrVZwvh3jAuzRr8I+IgkSRqIH12o4Wuy7p9HQeE86eAXa2rA3AuUSGyiWJgEhnHUECdK1vBOM37rjMJQiS2YsIjQiSdSYrjN5nUqtq6CrgnKSrBMpliQJync+Uag1qrHGktpbteLC27agMsoGZhJYgx6qB6Gjjx2GpaSNHzDwW219stzJcaCygkTOoMxCk99PWoGG4mltfDAyBZDAnzA9cxPWoN3HpibYZLreLbJBZoModQp9lOnzFRb2JSxf8TE4dWzBYuEZjmRQDKtMDScyjTrWMoubbSNFJR02TOMY7Oiizbe+hceJ5M6gDeP3j7bR7UxjuU7WItq+F8JLmoI8yg6xlYawwgGtPg+Y7TqCMpBGkRFVON44uGxaMMqi+Crf2ljKx9wYn0FSm10NsoLmMxODK27tliWOVNirHsHBg+2hqHZ4M+JuZrxK3JJAB6AAZRM9x+ddAZvFQq6h1b/ADIPQ+tZA4C8Wui3qbR/Zn/iDfXXfSPnVRbb0KUvZc4Xl2xbXzg3TGucyPaKk4Xh1vzCxNtlMfsxK7A+ZT5SNfQ+tUqcQxTWpXD3SdtVIHaZP1qdy/xsWrPhuQtxZ8QEiZJkt7GRrSTaBq+y84DxF8JiC95QFylSVI85YjLlU6zmid43OlaNubLxMqVQD8IUMPmTqfyrF43ji3FQgSC6wYMe+aI2qTbxFNTa0iWkdL4BzB94lXAV1E6GQw2kTqIJGnr9LkGueclXQ19iWUQuUAkAlmIOgJk/CfrXQVGldWNtq2YSVPQ4KKRTIkajuNR9aUVoQLRRRQA1RRSUAFBopKAEIrw1odhTleSaAI12wOwrFc6cCe+bRtQIJRySAAp1zH21+orT8ycVOHwt66i5nS2zKInzAaEjqBufauF3ftBxEO7XjcFxXUq7eVgwKmLf9HAJjL8+xiUU1RUdbRv+L8/2cPh3WznJW0Vt3MoKZgMqkgmYG8x0rnWO5jZ7bo905rgYtmZoM+YaNKHUDaP50Nnx8UCJISZZjIABnYdtDAA/TSRhsAgaFVzlIlmKwpWSxDSMoGhiAdYp9LY/P1GrvFrr+Qocz6SyqCQZ8uwEakyffSvd7hV9PhcMTBKTrmOk67nNJ9xNanBcRtYnBtautN7xG8IoAXyjKVbWAFnMJY6jSshxNb9phnIIUg5k3XUxqfgJ12/OKnzod6+wvDVbDOVvLkJ1hswM9CIBkD+VGOxouOzpoABb6rJ1YkrtBg/F+VO3sXbe4jXJZS8ksF1BOu5LEes05icYtzMtpbYtZQIACrO5fMZI1mJPbWZppbsPslRpOVeJYVENm/Frs0OUckSYYSZjKfZh2qBzpjs2IN9CLllwqK4zEIyASp0BX97TfNI61T/dcj2rjFltuo8I6CP3gNYE6wwG5mK2HIGFTFYm4hS4bfhSSyQAysIB0gmD6bUvIXrkio5L5abHFrjM1tFgBl8ousZLTB1y6a+utbXCcvYdVjKG6EtqY7a1rf8AYaWl8mlZHidzwWIaQJ0PT/A61GVa0TDbtjacvDxVVLt0I5gIDqDvo28aHT860eMtLh7ARVUAZV01Me+8+vqayvDeIi7eAUkZRmJ23OUAH11n29avMTYV0IP12IO4IPcVhGSiqSNnHlTY2mNAHcdKqcVw7D3b6m4isV8yyAR10OmuusbUzYsYhrjWwqkLEvmyqc2o8sE5u4GnrTmL5duqTdS5mfKFNuAFIEmEPQ6neZnpU20aV7Lk4wRGkdvT2qjuYPLdDB4tMT+zEzIAO8/BrtTPAcW2LJhGQKQGZh17Adf4Ve47l/NagNqpDgnuDsY7iR/pSX5DZ7t3QViANNqnYvmdr4CsYVAFI6FgBLN39KxmF4w+fwxbuFlJUgLpI9RIjQ17bD4oM75FyOwIGbzDyhSe2sd+u9VtIk23B+LeFeUrszBXA2IJjUdSJke1dAR5rmvKXLN/xFuXhlUahNZLTIJO0ddO1dItJArpxJpbMJyTeh2iikrYgbooooASiiigYV4YV7ryRQIreI4PxFIIkEQQdQQdCCOorjPOP2a28N+2th1BdQAGEJOsgRPTaetd1dZrJc9tZTCXDiBNsiI6szSFCnoZ69IJpBRwjE2LwuDw3a47KARBJ0JmM0jQz10zetI/K15DmvP4fiFoBILsAQdVBiJj51qOQ8VhsOl52S6XQAknzypIhVAjKQWEzvPypjm/iAxOXEWdCoNl7cqzDXxVuKhAJ6yDHSlsbTcvwZXEh7B0lwpzA7a9D5TqATMToe2tS+X+JLluLebW6Vmd2ADQCT01P19Kmcu2z94V766BcxmEzZSI8vRB1JBnUeonc68Yw911t5AAiFrgXLmLkgKoeNABJP8AaiNKl+i1ba9FlyZylYxRe5kUorBUMaExLHXeDAn1qDxngdjOHtoVQN5ofLnWfwgArqFB19PerXkTmi2tm7auMESxbW4hgk5SQpUxuQzKAeub0rMYo57jJbvFbDB384BKqoLMqlSQfLmj2j1pb8CcEpNsW3gLVxnZ8rawFJOigBFjvAEf3d6rOI8ZdigtHw1tJ/RjJNwH/eeWPMYXzdlpvGBWfNOVJAgNmYLIXMQNyVkwP9d5b+xuXUh3CiJy7n1BPwn2qopp7FOaVKjcfZlx25jcGWvnMy3CisR5mUAGH6FhmietaHGcCsN8cT2LAflVThbQwGHyWkCBRCjUgFjvruZM671X28RMltZ3J1JPck1E8nHQ4w57Dj/AFsrmsrBG4H4h/PY/61mLPELjsVRHYgwfKQB7sQFH1raYXiqKClyCpHl6kMI8o9CCT6RVReBUsQPJJI7gHXUVhkqW0awi46IGBd7bstwrmYl1jaIAyjvEb+tTrmNAEmqLjji9bCgM3nQ5kny+YS2dfh0n61ZcNwVtADqx6F3Lke0kgfIVlRoM3+I+HcGbSVXL6wDTg4xI76QB3PaKf4oUueGrhW8xKyJ2Ek/p9afXw1YNC5wIBgEgU7thR7x13JYt28oDt8RgTocxBPpIFN28SI1peJj7xaXIwFwEgdjGmoHQgj5iq/C8MvlgvhgSYzZ1K/l5p+VXPbpER0joPKXEC9oqTORoU/1SAQPlNaAGqPl3hXgWwu5JljtJ9u2w+VXgFdcVSSZzydvR6pKWirENUlLSUDCiiigAqFj+KJY1uZlWJL5SUHozLOT3YAetSyhO0/Kot603QkUCMP8AahzE6YJWsNNt3Ae5bZYCxCy+YDKST1IOUDrXNODYe5iLd5UD5LttVJaHAupcFxWDDRsuo0/fIG1dJ5h4DYzOz279iZDXbCBrbA9bltMyn3ZVOm8VXYLGXLKgWvAxlkCB93KpdUD/AJPUeq5tthUl7r6nPbPKtxWcXbikMmWIYScytr6+RTv0FVmKv3METbYLmbUtBMx0B0n13rT8exq3L73bDNmaFKMDnttAWGttoASN5A18wp7EcmsMKLt2bt5CbhgDXbMq6a6DtqRUbfZV8aM0+MvDCi4U1WVgqcoGfRon4pOXUHSKqbPCbt+8qT57jACTuSY6bCanYri7Xhksq05SCEXdW3DanTUfMdK8cNu30ZXIyCz5hoFl0865up80E1S/4KXdJmhw/KL4e2yZ0uXHibcrLKrTkSWkHMPTamcPyni8SckMEiSzrDbEBSOsTv8AntUPhWMz5QkZ2aVgrnLzOXLM5tN9d6+h+FYUZFLAB8q5o/egZo+c0ImSlFUmcf5e+ya6Li/eGJtqZCoIJ1mCxEhd9B36V2fD2zGtT0tivUVRmk/JneO4MvbZe4+nY1g8TinteUoZnoCZ9o/jFdO4pjktrsCxMAHb3PpWT4pYF4bw34YAAn1FYZePk3x2v9Gbwd+4XL3FygCE1B33Jjbt9ashjpFUX+2VDMj6MpKsOoI3FOcCwrXEVr10EEA5UXLPoWJM/ICuZm1jmB4kkkKQVzOoAiIVitefBuNcbwzbC6RIeQTvoNPX501zBypoHwZVHB1UmEIO5EfC35Ge+tP4LBX7VpRALRLksCxY7xGnsKdBZD4vw25ZIxAZrrIpVkgAZSd7Y6GQNDM/Ki1jgbXmQ+IY/F8PoANJHzr1/th7y3LSoRdgrDAgAnZiewp+3wC4gzEhzGsAifaSdal76KTPfLnFEPiJPnVpYE6wygjtIG0xV7bxRZlCnzEgLHcn/P0rN4HhFu45ZgyuSJIZlIIGwKnpNX2FtjDN4iszEfvGRHUek96pKmiZbOl2GkU8Kj4VwygjYgEexEipArvRyHqiiimAzRS0UDErw7ek05RFAFFjOE2G+LDW57oPDP1twarL3C8s+DicZZMaAv46D+7d83yDCtVfvIgl2VR3Zgo+pMU2pt3PhZG/ssrfoaQcpGJvPj01W9hr47MGst+Qif71ZnjZDy+MwNy20yb1nXtqbtmQTJ/ETXTOI8OjX7uzjvbZM0f2HK/kTVDir2Gtnz3LmHb/AJyXLQ9szDKfkaTK5vyjm164t1dLtvFKNAt/Kt1ddlvDr7MntUUcUbDytq5csRr4d7VDqNEuA6/+fXWt3juV7GIOZDYusdmRgrn+9bYN+tZniHJV61OXPB/BcHiL9dCPfWkP5I+SLhOcFssTewytOue2ACR0lgMrdOi7zVFicQbjsbYR0d2KZYDatIzS41AgEwdzTWK4Y9mfI9szuhLr21QidPaoxTOBC27hJElSbVwQeo+e5k+1Jr2aRUe4/wAFrewYwtpEBtyyybi5AzFg2ZVuEgldYIDDcDY10H7GuKXHtXlfMUVrYQmSoIXK6KZMxoZHcdTXKmaIBd0JMxeURPTzj/Hfbvq+Ac54vCgqq27qAwACjCN4EZWPqZO9VYvj9HeleqPmzmlMDaDEZ3Y5UWYkxJJPb+dZDBfbLZkLiLTW29NP/C5B/P61D514rh+I2B93xCC4pzKHlJ0gqSRpI2PcD1p2Rwaezzf5+F5l8VVXUwytKknLoQdQfnT13i4ImRH+dqyfLHJ13E3S2KX9iFOodXDNsB+zkHUkzoNK1XD+B2LGYIuzEAtqRt16Vy5Y+WaJpukJb4ZYZ/EZFNxhLsVBOugE+gAFS2W2ogAAdIER8hUTiq5FNxJMfEq6yB1HqBOnX3rxhsS91ZFm5PZwUHzLfwmspMtIZscYDYhrRkG2oJY/CSYiD10P51ZviBG+v5fWvR5da7b8vxDeNwTr9KpMJw7EBmRyhCnQiZ6yImJHv8qqUKVoiMrdDlnjNtb9xSBn8h9xl0P8PlTuI5gK6gadx/HpUs8FwwgiWuZgXDfF11MdNI00qzzjLBGkbdPpUSVMpOzG2+Nk3WbI6qYKmNDI19e1X3Ds+LIVNFmHaNh6dJrXcD4bav2vOgkMRO0xBH61fYbhNu38IiuiOJPdmLySumj3gbWVAOgAA9gI/hUsUgSvcV0GYUUtJTAaooqHieMWrZh3gjQ+Vz/6VNAyZRVJd50wi73T8rd0/wDsqHc+0rAKNbrj/pXR+q0rHxZo3dugql4jwq3dnxMNZeeuRQ3/AHCD+dQx9p3D/wDjH/sNeh9pnDz/AE//AIOf0FFofCXgqcTy3aSTaGJsH/k3ngf3XzCoTYjF2pyY52U7LftHQdsykhvmtaZftA4e39N/4XP/AI15HN3Drn9Pb+YYfqKQf5fRg8VidzdwuFu9mtG3acz1OXwdfcmq9uOJaByXMXhoE5Wm5bPsD/8AZ0610W7ieGXf6ax85H6iqnE8A4Zc+G/YE9nilQc5LuJkrfGrt0StzD3l9VhvmFDkf51qFjsFbuCbuGAMTKHNoOoClmA33C1c437PMKxm1irE9P2qD+Pv9arb/KGKtmbd63dAOzG3cHy3I+VKn4Fyg+40Z1+ELtZvEDojwyn0gmah4rAOhm5ZCmfis6fVf4ZTWnvtdUZcTgyR1a0WH1XY/SmbQw7SEu3bDfusNJ7ZT5D7ACp5V2axa8MzSY5/+KLo1Jt3I1j0OaPmBXi5cskgOhsE7EEx7hhKme+WtJi+EHyhxavk/iUNaceub4c2vcbVbcF+z1b7oxLrbAPiWrqKSW11Djcba6n1qk7HKaXZncJy9iA82r1u4u+bOAY7ZgZJ9DFaOxxg2na3dDgCCrMfEzCBuyTqCDv0itTgfsiwynMojuOlaXDclWUAGUGKmUHLtmPzPwjll7mtPFtoFuZCwzuVYKBv1HePatYnEliVMg9ta1OI5SskEBQKxPF+XLVq8J1ESBJCnWNVGjRpvO9ZTxUrRePI26aLPhnF5DMDvAHYxP8AP8qpeE32yktqZM951nX3qzS+IjSNvSq8cKdpe3cCyToVzdd9xWblqjWhvi16IcA5l8pidVYjQeswfrXvhty5dcKiPr+JgQo9ZP6CtNytwIFc7nxGmDIEKRuAvTp661rrGARdkUewraOJNWzGU3dIhcDwPhWwup6knck7mrcUgSvUV0JUZiilpKWmAUUopKAGSDTVxHPwuRUiigCsuYS+drxHyqI/DMX0xLfQVfUtAb9mYfhGNI//AGvqoIqBe5WxTbvYb+1YtN+q1topYpB9vf8ARz3/APC8R/w8EffC2f4LTF3kS+dfBwR/6Cj8xXSYpYoC5/u/o5Xd+zy6YnDYM/3bg+kPpUS59nV6Z+7WPXK99f0fSuvxS5aCueT9xxZ/s7vD/wDm0mYGIvkfQsZqDc5DxA/osQNNluoY/wC62a7vlpMgoonnk9/wfPtzlHFKYXx1/tJbf81y1f8ALfJV1nBxLB0A0GRkOY6SZJEV2I2h2oFkdhRQnKb7MzgOUbKD4R9KurHDETYRU3LRFAlFIaFuvWWvcURQUMOlZbmXgbXRKjUbGtfFIVoasN+Di3E8FirakBY6ZoJgd470/hOLhYG0aa7/ADrrd/BK4giqK/yNZZ8xVZ9VBrGWFPotZJLsicnXSwdvwsVA9cuaSPqB8q1qmouF4YLYgdKlha1jGlRLduxRS0RS1QgooiigAooooA8UUtFAwFKKBSigQUtJS0AEUsUUtACRS0UUAFFFFABRS0lABSGlooA80UtIaACkpaKAEooooAKKWkoAKKKKACiiigAooooA/9k="/>
          <p:cNvSpPr>
            <a:spLocks noChangeAspect="1" noChangeArrowheads="1"/>
          </p:cNvSpPr>
          <p:nvPr/>
        </p:nvSpPr>
        <p:spPr bwMode="auto">
          <a:xfrm>
            <a:off x="0" y="-1016000"/>
            <a:ext cx="2171700" cy="2105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data:image/jpeg;base64,/9j/4AAQSkZJRgABAQAAAQABAAD/2wCEAAkGBhQQEBUUEhQUFRQWFBYVFBcWGBcWFxgXFhYVFRkWFxUXHCYfGBkjHhUVHy8gIycpLC0sFR4xNTAqNSYrLCkBCQoKDgwOGg8PGikkHyQsLCwpKSwpLCwsKiwsLCwsLCwsLCwsKiwsLCwsLCwsLCwsKSwpLCwsKSwsKSwsLCksLP/AABEIAN0A5AMBIgACEQEDEQH/xAAcAAABBQEBAQAAAAAAAAAAAAAAAQMEBQYHAgj/xABFEAACAQIEBAQDBQQHBwQDAAABAhEAAwQSITEFBkFREyJhcTKBkQcUQqGxI1LB0UNicoLh8PEVM1Njg5KissLS0xY0RP/EABgBAAMBAQAAAAAAAAAAAAAAAAABAgME/8QAJxEAAgICAgICAQQDAAAAAAAAAAECEQMhEjFBURMiYTJSobEjcZH/2gAMAwEAAhEDEQA/AO3UUUUigoopJoAWikmiaQC0TSTSTTAWaJpKKAFmikoNAC0TXmikAtFJNJQB6mkpJomgBaKSigYs0TXmigBZpa80TQAtE0lFMBZpKKKAPQopKKQHukmikpiFmlrzNE0gFJpJpJomgZ6pKba+oIUsAx2EiT7DrVRx3m/D4OBdbzESFHbaZOnSk2l2CVl3NITWX4V9oOHxBYTkhc2pmRIECBM6jTWqbnHjdyExFhnyW8y3AuZSAYIaPTr6N6VPNVZfxu6Zo+P8dUB7CXAt4pA9CRpr3rO8lcx3Bd8C6CpObQ7Susr01E7VmcHj2xeKFxSHXOHZhpOWNI6HSpGI4xi7d4+HZmGJDJ0BOgPQDprWPNt2a8UvqdbN0ATVJw3m5L2JewFIK5oPQ5CAaXDcTLYdWvZbbFfMAZE9h1PTaqblrhNtcVeuK+ZnMqsEZVOpiRrr29K2b2qMUtM2s0TXhaWtCRaJpJpC1AHuap7vN2FVoN4E/wBVXYf9yqRVfzzjHTBXshIbL07SJ29K5NhOOofK06enas5yo0hDkrO84PiNu8JturxvB1HuNx86kVynlzA3L7o9vPbVWDBwYZojQE/hI0NdQtuTvTi20TJJOh2ivM0s1ZIs0UlLNABRRRQAs0UlFAHuaQmikmkAtJNFJTAWvLGlqPi8UttSzsqgdWMCkBjufLt5Gt3EzFRKmBMGQVMDXcHUfxrB8dx2LvXyS6EbhbjhMmgkZQD37dpqfzLzHiFxzC2z3bVwyPCBfIpiR5fhK7+0VU4/w2YXriTctkIC05TMnzqfjiNJHvtXHOe2zsgmkhMJYdLLXItWJZvEZYJeIjIFEnrMAesVpuUeMWmufdypKlCxJI+IRMn6j5VR4e1NvxbltGQyAPhHmbU5FjSWOo6sKbs2HVz9zUHPJLEiUACjIGI0WTPc5h2rOMmnY5JSWzQcW4qMPfa1ZGRLiApkAJBHxZTHca/41Hw2Nuo37TxFgTmYrl3A0RQCT6SBVE/FmSEYy7NluMZOpIDW0Pbp3ME15xWKZgbjXAAcoRSDJ1Os7Ccw09Krnsn4y745zV95cW2FzKpzKURmJEfGABsdiRt8qZ5f4y1i+PDN12OYAXLZUCRE5p1IMfKaOIYY2rCthbzMxKjKSGDDbMoAlBJ2J6TvpSYYsit4t4tcaBlHwrrrE7kHKNqN3bHqtFwec8eLsOmXXcf7sDuZO351uuD8y2sSPK3mAGYEEfMA9Jrk9u4QSty9lQyAupkRvHSp3L2AuC6r2rrPbH9U6iCCM06/TpVwnK6Imo1Z0HAc3272INkAjVgp75Zn6wauMRiktqWdlRRuzEKPqa5hgLJt8QuMJJUFso3DOBMdxDfnVbxfFXHci9cuZh8DPt7aHKp9orVTaVszcYt0joWJ5gwV/wAhxCAnQTmQT2zMoX86yXMnK2HwzC6lo3GnUEjKPUjrWWYBQc9xQnWdPlvBq04Xg7uJwyut1/DXSwJOihzr00PZp0gbUnkTWy/ip2iby7zYbbm4UULBUDVc2oE7EkCNz37VrsPz8h3tNP8AVP6yBXHbgxVi8Q9pri5tCm3zU+81p+AcQuPibNq7bW2jh28zDMckQIGgk+uwrOLmuui5KDOyW7oYAjqAfrXuag2mCLLMAAJJO1Rk5nslo8wH7xXy++8ge4rq5JdnLTZcTRNeVYHUGR0pQaYj3SUCimAtFJRSAWiikmmAtJNE0hNAHl2rn/2hWL7sjIRkAKw06NJMgAGdP0rfXHiua8+8QuMzKyFrCwQytGQxBLA9tZ0OhrHK6iaY/wBRk8UQk23uXLXmzq43diADmBGwgaelRfvknw7pOKJIgkZVC6gARrm+elSWdcwtKjXiwlROe3HU+XeNJkiKZxAcL4lnDp4mYKxthP2SI2o01YwpnfVj0FcvZ1daJ64dHBXENkRQEVdQcqkEa/IbetREurDizetFFAzwzMTmYxusSAhO8aVXYiw15g0pqFK+IucF4ZJIaZAUDoZK7bmnsFgy918728jWwLhtIEYkSB5YABgv5tdAesUWq0HDyyaL72lCobeRic75RMsdS4IzTsOuwHaopwd62xYNYAMANclmUR+C3BCnp0bSrOxwxUURiWLdAygkeUDz7SdekbVF4XwuQ5vMLjHMFKkgKq6kjYr6n2pLsLPeANy4yeGwvJoGYRbnaTl2mexqwxPL1xMzklswEjUkBQYCge506zXvgvG/Cti35RlWBlUZoXoG7kxrvq1bzgF0XbCm8vmMnWTpOkzr9a2xqMtGGRyTs59wq09+4q/dgqE+d7sZo/qiZntH1roeEwKWE02A/KmuP4y3hLOa3bGYsFJ/dBnzR8o7aioeL40L+BuusBhbuKYmJCTIGp6jTXrWsai6M3cqbRlMNxYDEjEfiZ5b+yx1Ef2THyq/4/i7LkoFzRoW6T2Ubn8q5FZ4094FLVti/YTp7npBq34bzYoGW6QrgBShBDqwABWPxTGkd6yTkk9GsoRstsdy5hYzNZDZjBJJ3J1iD85r1g+KGwoRZIRsqgTsNtPapnCbhf8AaOhk6IrfhHcqOp/Kq7ivE1tX1IAzFJYDSVZiANfRd/WspW42UtOqNNY5pNsELZVi77tMSQNAB+pPyqHicG13E3L7OApjKBMjKCFRDsFBYmepJrP4m5ecW2SMiyxBMFpBEjeTJ02pgc1MwyIGYj8EQQRuD23FHOVD4pbN5xbjr4q3ktKMkCXZspLAT5R2B6mZjaqPCczEXWs3ABcTcTIYaEMp6gz8jWUPGzbsI1yVhQCNQc3UAd5kfOtDwjAW3th7y/tH80AkG2CNArDqBE9zNDk5FJJLR0nlPi/ioV18sRPY9PaR+daMNWF5RVbdwjxCSRlVTGwIOh76bVt0NdeJ3E5si+w7NKK8ivVamYtFEUlIBTSUUlMApCaKQ0gKzjeLdLT+HGfKcsmNe8+mprk963e8QtcKHL8QJLFlIIIVY2BOs+tdmuoDuKw3OAspdRSctwiRA0gkiG12JFZZYJqy4SadGBxV21hyzWYQXgBkLHykGCiE7gypj0pDhraN5WuvcY5iqEsFljsDBnXXZRrtvUzwrZ8j4f8AaEB7OVCZkmGzSQp0+VV17gt9GcLctLMFjm1ChmGWFGrkEHWB5a5Dr7HL+CtC6zDwVOUQGY3YM+VSAMoJ0kjTyj5u2MJcVSbdn4irMg8BSGIAkKWJECdCvTYSag3ktWbg8S1APm8bPcbReuYMFzTGgA3FP4fEWwuY+I5Oq57lu2sRIYKCGYH10qfyhkrG8QDW0RUV3BI18r5lgw8wFA8xYny6dNi1gsHdH7QkXMt3zW0YkQEIygQCdchldx02qLdwkqWVPu7OIZ79wAtJBI1YtBMaxEKtS8JhBbsWksLN+VNwlgucvEy2uUoCNZIgNVaQVoe4dxFsQHNnDghD5iw8PKyy0DYkiZjX13rbYzjfh4MPa+Nsqz1UnRzr1ENHyrCNiLsZCmRiXksdM0kLqo80gKZG8U5grtwrkvfiOXy+ZTmaN+m69jOlVCXG0ZyinslLjFYkPlM7ydT7nrWg4NxnD27LI8LkBKqD8QPr+9P86p7f2PZjm8bL6JmH8al8Q+zNhaypdckDqZB0jUda2UJJ2YvLB6pkW/iLTEk6T0Uwo99ZPzrKPxKyuLbIikoghvKNSddTv0H1qxwfLV1bxGJZVtrHkSczHsSfhHfrr0qZzDw6zctgIiK+i2zoCCdBqNx1KnQgGs2/ZtGvC0UzczsSVX4ho2uxOwHrsB3q/wCZOGI+FLEKGTJc6SFtxKA7xlzT3JqBj+C27H3e5ChbDBZBGqn8bQN8xmSepqTiMS15XtqvmdGVcw3lT9ahPZTp7IGG5hzztpMSR6fQb1uuHcOwtm2pKzcZFz5RJkgGCdO+0/KsHwLhKYWLmJV0ubZWWEBA+LMRDeg9Kub/ADJbI0fN2j/DaphJwbFOEZlvd4FhHtXrhII1a4GGqgk5QE10nQRuSayr4a/bJNlQ9voLnlIjsRINN8Ue9chrCkMDLZmCyJByx7gHXtNVZ50KHK6ujdZEEb9DvW36l0RGKTdM2XCeEYm/lZf2WvxKPEiD0BgV1Xh4YW1DFiQAJbc+pisJ9kuNutbveIB4ZZXtQZEMGDex0GldFWujHFJaMZt3TZ7FLSCvVaEBRRRQAlJRNJNIAmvLNS14agCg5u4ibeGeAD8IIIkQWAP+fWufcWuXcSqvbUsUHhuNT5AcywYOoLHfpHaa6TxjCC4jKYIYEaiRr3HWuaY5ik2nAtZZgpmGvVlJ+L2P1rny6Ztj2Q2tXJTMGtjKc7QdAADCmdZIGn8qitjbJBti20NGa5qzjLJkRou+nvQ5ySjs15Xg28zaPIBDR6A7e/anMNmtLFlijm4WNtZyFWJ0AJ3GhrnZuJeIW0fDHiwJRbmhB2JBkBjlJ0P51XnBYdrlstZLXyAWVS2VIhszhT5soGpkDprFXGEwYRmCtbQPcL3AEDOqsACq3AdCTJAg5QT2prAXUtu6YUSbjQxYkmAsBSWk5ev94601S6AiWcC1y4bmU3CAxIuNmDHQZyukR011kfOYt/KSTbyXAmiwYaNPIJjoOuwovcFy2YtszXgQAUBKxMsSGgtOWOlWfD+CvbtzcvBpGYqqhQvqc25HYHp1FNx3ZPK1RVWsRiAAVW4bcTlB2PdVJhhGURB2rQcucpkXVvHxV2PhHIUUxA0KlhG8TpUHg/LP3i9mfEXbyI05MotgwfxEEkrI6RMV0iyuQbRW2PH5Zlkn4Q+hFtJYhQNyxAA+Zqh5g5sVLZFhsznTMAYXuRI1P+vSs3xnmE3rrkk5UcoqnUKFJUtHckEzVBjrt3EZhbXOYgSYAkdT6dqmeZ3SLjiS2z1jMHiCC1sq86gloOuu0Sd6qsZw6/aUYi9dDKrQFXQKzAiT1nca96kri7+BVReClNBKmQCQPYgTNMce5gt3bORYYucpWd1319iAQe4FZR9M0cHaaIY4kGtsrEwVIPTodB8x9atX4Zcwt3JcvMwKZUZoBUZlUIANdTlnvoKicK5aVUDHztE66/QVMvcVSxdtAzLEkjTcLodPXv2FCjxTXYPbVDuG4JjST51Fv/mEmR2yQf4VZ8O4PbUv4jJmCyMgYEN0A0IE/XSvF/mFEtm4XgDv/I6164ZivEtLeVi2cZmg7T007bUoOuhTSapjnAcLbtWRngsd5Ok+s1bcvWMJfvG1cALH/dmY1G6fxHz9Kz3EOE4jFPOFOuWLo8u4Ih9e8wfYd6suXvs5xAKm8zaENoVB0MxoNq2xqV2jLI4NUzp+D4alsQoI+c1NApjDIQoB1IAE+w6+tPiuowo9UopKWmAUUtJQA3RRSUAE14Y16pDQBVcZt+JbZCJDKQfn1/SuYcS4TdV5DlV2dXJa0w1hlnVGHpG8bV128orHc3cGe/lFsgAZgwPrGo9dD9ayyRtFwlTMTw7g96yQQFMLCyUJNskkKB1HaKW5gGa6XtgI0BCrE6EgElV/DIir3ivBbjBWtxmRQmswyjv2Op19aquJcMYhXe4LN4qAZ8wfKI1jb39awlFp9GsZ8vJQXsO1i64d/NAQrGg/FprMmTrr+lX9jgK27YuW1dnK5igfK3mGusa7mpXE+SGxmR2Z1bIAzW3y5xlA1kazpRzHnwltD5gIKlp6wPib13n0rRpRjZClykkQsHzFasEh81owW8xLTECYVSQP5Gi9zPh7kkuCBJJEEAbkypkVhuZbpZzdQyjIM/mC+YAzlAYFhrO3XrVZwvh3jAuzRr8I+IgkSRqIH12o4Wuy7p9HQeE86eAXa2rA3AuUSGyiWJgEhnHUECdK1vBOM37rjMJQiS2YsIjQiSdSYrjN5nUqtq6CrgnKSrBMpliQJync+Uag1qrHGktpbteLC27agMsoGZhJYgx6qB6Gjjx2GpaSNHzDwW219stzJcaCygkTOoMxCk99PWoGG4mltfDAyBZDAnzA9cxPWoN3HpibYZLreLbJBZoModQp9lOnzFRb2JSxf8TE4dWzBYuEZjmRQDKtMDScyjTrWMoubbSNFJR02TOMY7Oiizbe+hceJ5M6gDeP3j7bR7UxjuU7WItq+F8JLmoI8yg6xlYawwgGtPg+Y7TqCMpBGkRFVON44uGxaMMqi+Crf2ljKx9wYn0FSm10NsoLmMxODK27tliWOVNirHsHBg+2hqHZ4M+JuZrxK3JJAB6AAZRM9x+ddAZvFQq6h1b/ADIPQ+tZA4C8Wui3qbR/Zn/iDfXXfSPnVRbb0KUvZc4Xl2xbXzg3TGucyPaKk4Xh1vzCxNtlMfsxK7A+ZT5SNfQ+tUqcQxTWpXD3SdtVIHaZP1qdy/xsWrPhuQtxZ8QEiZJkt7GRrSTaBq+y84DxF8JiC95QFylSVI85YjLlU6zmid43OlaNubLxMqVQD8IUMPmTqfyrF43ji3FQgSC6wYMe+aI2qTbxFNTa0iWkdL4BzB94lXAV1E6GQw2kTqIJGnr9LkGueclXQ19iWUQuUAkAlmIOgJk/CfrXQVGldWNtq2YSVPQ4KKRTIkajuNR9aUVoQLRRRQA1RRSUAFBopKAEIrw1odhTleSaAI12wOwrFc6cCe+bRtQIJRySAAp1zH21+orT8ycVOHwt66i5nS2zKInzAaEjqBufauF3ftBxEO7XjcFxXUq7eVgwKmLf9HAJjL8+xiUU1RUdbRv+L8/2cPh3WznJW0Vt3MoKZgMqkgmYG8x0rnWO5jZ7bo905rgYtmZoM+YaNKHUDaP50Nnx8UCJISZZjIABnYdtDAA/TSRhsAgaFVzlIlmKwpWSxDSMoGhiAdYp9LY/P1GrvFrr+Qocz6SyqCQZ8uwEakyffSvd7hV9PhcMTBKTrmOk67nNJ9xNanBcRtYnBtautN7xG8IoAXyjKVbWAFnMJY6jSshxNb9phnIIUg5k3XUxqfgJ12/OKnzod6+wvDVbDOVvLkJ1hswM9CIBkD+VGOxouOzpoABb6rJ1YkrtBg/F+VO3sXbe4jXJZS8ksF1BOu5LEes05icYtzMtpbYtZQIACrO5fMZI1mJPbWZppbsPslRpOVeJYVENm/Frs0OUckSYYSZjKfZh2qBzpjs2IN9CLllwqK4zEIyASp0BX97TfNI61T/dcj2rjFltuo8I6CP3gNYE6wwG5mK2HIGFTFYm4hS4bfhSSyQAysIB0gmD6bUvIXrkio5L5abHFrjM1tFgBl8ousZLTB1y6a+utbXCcvYdVjKG6EtqY7a1rf8AYaWl8mlZHidzwWIaQJ0PT/A61GVa0TDbtjacvDxVVLt0I5gIDqDvo28aHT860eMtLh7ARVUAZV01Me+8+vqayvDeIi7eAUkZRmJ23OUAH11n29avMTYV0IP12IO4IPcVhGSiqSNnHlTY2mNAHcdKqcVw7D3b6m4isV8yyAR10OmuusbUzYsYhrjWwqkLEvmyqc2o8sE5u4GnrTmL5duqTdS5mfKFNuAFIEmEPQ6neZnpU20aV7Lk4wRGkdvT2qjuYPLdDB4tMT+zEzIAO8/BrtTPAcW2LJhGQKQGZh17Adf4Ve47l/NagNqpDgnuDsY7iR/pSX5DZ7t3QViANNqnYvmdr4CsYVAFI6FgBLN39KxmF4w+fwxbuFlJUgLpI9RIjQ17bD4oM75FyOwIGbzDyhSe2sd+u9VtIk23B+LeFeUrszBXA2IJjUdSJke1dAR5rmvKXLN/xFuXhlUahNZLTIJO0ddO1dItJArpxJpbMJyTeh2iikrYgbooooASiiigYV4YV7ryRQIreI4PxFIIkEQQdQQdCCOorjPOP2a28N+2th1BdQAGEJOsgRPTaetd1dZrJc9tZTCXDiBNsiI6szSFCnoZ69IJpBRwjE2LwuDw3a47KARBJ0JmM0jQz10zetI/K15DmvP4fiFoBILsAQdVBiJj51qOQ8VhsOl52S6XQAknzypIhVAjKQWEzvPypjm/iAxOXEWdCoNl7cqzDXxVuKhAJ6yDHSlsbTcvwZXEh7B0lwpzA7a9D5TqATMToe2tS+X+JLluLebW6Vmd2ADQCT01P19Kmcu2z94V766BcxmEzZSI8vRB1JBnUeonc68Yw911t5AAiFrgXLmLkgKoeNABJP8AaiNKl+i1ba9FlyZylYxRe5kUorBUMaExLHXeDAn1qDxngdjOHtoVQN5ofLnWfwgArqFB19PerXkTmi2tm7auMESxbW4hgk5SQpUxuQzKAeub0rMYo57jJbvFbDB384BKqoLMqlSQfLmj2j1pb8CcEpNsW3gLVxnZ8rawFJOigBFjvAEf3d6rOI8ZdigtHw1tJ/RjJNwH/eeWPMYXzdlpvGBWfNOVJAgNmYLIXMQNyVkwP9d5b+xuXUh3CiJy7n1BPwn2qopp7FOaVKjcfZlx25jcGWvnMy3CisR5mUAGH6FhmietaHGcCsN8cT2LAflVThbQwGHyWkCBRCjUgFjvruZM671X28RMltZ3J1JPck1E8nHQ4w57Dj/AFsrmsrBG4H4h/PY/61mLPELjsVRHYgwfKQB7sQFH1raYXiqKClyCpHl6kMI8o9CCT6RVReBUsQPJJI7gHXUVhkqW0awi46IGBd7bstwrmYl1jaIAyjvEb+tTrmNAEmqLjji9bCgM3nQ5kny+YS2dfh0n61ZcNwVtADqx6F3Lke0kgfIVlRoM3+I+HcGbSVXL6wDTg4xI76QB3PaKf4oUueGrhW8xKyJ2Ek/p9afXw1YNC5wIBgEgU7thR7x13JYt28oDt8RgTocxBPpIFN28SI1peJj7xaXIwFwEgdjGmoHQgj5iq/C8MvlgvhgSYzZ1K/l5p+VXPbpER0joPKXEC9oqTORoU/1SAQPlNaAGqPl3hXgWwu5JljtJ9u2w+VXgFdcVSSZzydvR6pKWirENUlLSUDCiiigAqFj+KJY1uZlWJL5SUHozLOT3YAetSyhO0/Kot603QkUCMP8AahzE6YJWsNNt3Ae5bZYCxCy+YDKST1IOUDrXNODYe5iLd5UD5LttVJaHAupcFxWDDRsuo0/fIG1dJ5h4DYzOz279iZDXbCBrbA9bltMyn3ZVOm8VXYLGXLKgWvAxlkCB93KpdUD/AJPUeq5tthUl7r6nPbPKtxWcXbikMmWIYScytr6+RTv0FVmKv3METbYLmbUtBMx0B0n13rT8exq3L73bDNmaFKMDnttAWGttoASN5A18wp7EcmsMKLt2bt5CbhgDXbMq6a6DtqRUbfZV8aM0+MvDCi4U1WVgqcoGfRon4pOXUHSKqbPCbt+8qT57jACTuSY6bCanYri7Xhksq05SCEXdW3DanTUfMdK8cNu30ZXIyCz5hoFl0865up80E1S/4KXdJmhw/KL4e2yZ0uXHibcrLKrTkSWkHMPTamcPyni8SckMEiSzrDbEBSOsTv8AntUPhWMz5QkZ2aVgrnLzOXLM5tN9d6+h+FYUZFLAB8q5o/egZo+c0ImSlFUmcf5e+ya6Li/eGJtqZCoIJ1mCxEhd9B36V2fD2zGtT0tivUVRmk/JneO4MvbZe4+nY1g8TinteUoZnoCZ9o/jFdO4pjktrsCxMAHb3PpWT4pYF4bw34YAAn1FYZePk3x2v9Gbwd+4XL3FygCE1B33Jjbt9ashjpFUX+2VDMj6MpKsOoI3FOcCwrXEVr10EEA5UXLPoWJM/ICuZm1jmB4kkkKQVzOoAiIVitefBuNcbwzbC6RIeQTvoNPX501zBypoHwZVHB1UmEIO5EfC35Ge+tP4LBX7VpRALRLksCxY7xGnsKdBZD4vw25ZIxAZrrIpVkgAZSd7Y6GQNDM/Ki1jgbXmQ+IY/F8PoANJHzr1/th7y3LSoRdgrDAgAnZiewp+3wC4gzEhzGsAifaSdal76KTPfLnFEPiJPnVpYE6wygjtIG0xV7bxRZlCnzEgLHcn/P0rN4HhFu45ZgyuSJIZlIIGwKnpNX2FtjDN4iszEfvGRHUek96pKmiZbOl2GkU8Kj4VwygjYgEexEipArvRyHqiiimAzRS0UDErw7ek05RFAFFjOE2G+LDW57oPDP1twarL3C8s+DicZZMaAv46D+7d83yDCtVfvIgl2VR3Zgo+pMU2pt3PhZG/ssrfoaQcpGJvPj01W9hr47MGst+Qif71ZnjZDy+MwNy20yb1nXtqbtmQTJ/ETXTOI8OjX7uzjvbZM0f2HK/kTVDir2Gtnz3LmHb/AJyXLQ9szDKfkaTK5vyjm164t1dLtvFKNAt/Kt1ddlvDr7MntUUcUbDytq5csRr4d7VDqNEuA6/+fXWt3juV7GIOZDYusdmRgrn+9bYN+tZniHJV61OXPB/BcHiL9dCPfWkP5I+SLhOcFssTewytOue2ACR0lgMrdOi7zVFicQbjsbYR0d2KZYDatIzS41AgEwdzTWK4Y9mfI9szuhLr21QidPaoxTOBC27hJElSbVwQeo+e5k+1Jr2aRUe4/wAFrewYwtpEBtyyybi5AzFg2ZVuEgldYIDDcDY10H7GuKXHtXlfMUVrYQmSoIXK6KZMxoZHcdTXKmaIBd0JMxeURPTzj/Hfbvq+Ac54vCgqq27qAwACjCN4EZWPqZO9VYvj9HeleqPmzmlMDaDEZ3Y5UWYkxJJPb+dZDBfbLZkLiLTW29NP/C5B/P61D514rh+I2B93xCC4pzKHlJ0gqSRpI2PcD1p2Rwaezzf5+F5l8VVXUwytKknLoQdQfnT13i4ImRH+dqyfLHJ13E3S2KX9iFOodXDNsB+zkHUkzoNK1XD+B2LGYIuzEAtqRt16Vy5Y+WaJpukJb4ZYZ/EZFNxhLsVBOugE+gAFS2W2ogAAdIER8hUTiq5FNxJMfEq6yB1HqBOnX3rxhsS91ZFm5PZwUHzLfwmspMtIZscYDYhrRkG2oJY/CSYiD10P51ZviBG+v5fWvR5da7b8vxDeNwTr9KpMJw7EBmRyhCnQiZ6yImJHv8qqUKVoiMrdDlnjNtb9xSBn8h9xl0P8PlTuI5gK6gadx/HpUs8FwwgiWuZgXDfF11MdNI00qzzjLBGkbdPpUSVMpOzG2+Nk3WbI6qYKmNDI19e1X3Ds+LIVNFmHaNh6dJrXcD4bav2vOgkMRO0xBH61fYbhNu38IiuiOJPdmLySumj3gbWVAOgAA9gI/hUsUgSvcV0GYUUtJTAaooqHieMWrZh3gjQ+Vz/6VNAyZRVJd50wi73T8rd0/wDsqHc+0rAKNbrj/pXR+q0rHxZo3dugql4jwq3dnxMNZeeuRQ3/AHCD+dQx9p3D/wDjH/sNeh9pnDz/AE//AIOf0FFofCXgqcTy3aSTaGJsH/k3ngf3XzCoTYjF2pyY52U7LftHQdsykhvmtaZftA4e39N/4XP/AI15HN3Drn9Pb+YYfqKQf5fRg8VidzdwuFu9mtG3acz1OXwdfcmq9uOJaByXMXhoE5Wm5bPsD/8AZ0610W7ieGXf6ax85H6iqnE8A4Zc+G/YE9nilQc5LuJkrfGrt0StzD3l9VhvmFDkf51qFjsFbuCbuGAMTKHNoOoClmA33C1c437PMKxm1irE9P2qD+Pv9arb/KGKtmbd63dAOzG3cHy3I+VKn4Fyg+40Z1+ELtZvEDojwyn0gmah4rAOhm5ZCmfis6fVf4ZTWnvtdUZcTgyR1a0WH1XY/SmbQw7SEu3bDfusNJ7ZT5D7ACp5V2axa8MzSY5/+KLo1Jt3I1j0OaPmBXi5cskgOhsE7EEx7hhKme+WtJi+EHyhxavk/iUNaceub4c2vcbVbcF+z1b7oxLrbAPiWrqKSW11Djcba6n1qk7HKaXZncJy9iA82r1u4u+bOAY7ZgZJ9DFaOxxg2na3dDgCCrMfEzCBuyTqCDv0itTgfsiwynMojuOlaXDclWUAGUGKmUHLtmPzPwjll7mtPFtoFuZCwzuVYKBv1HePatYnEliVMg9ta1OI5SskEBQKxPF+XLVq8J1ESBJCnWNVGjRpvO9ZTxUrRePI26aLPhnF5DMDvAHYxP8AP8qpeE32yktqZM951nX3qzS+IjSNvSq8cKdpe3cCyToVzdd9xWblqjWhvi16IcA5l8pidVYjQeswfrXvhty5dcKiPr+JgQo9ZP6CtNytwIFc7nxGmDIEKRuAvTp661rrGARdkUewraOJNWzGU3dIhcDwPhWwup6knck7mrcUgSvUV0JUZiilpKWmAUUopKAGSDTVxHPwuRUiigCsuYS+drxHyqI/DMX0xLfQVfUtAb9mYfhGNI//AGvqoIqBe5WxTbvYb+1YtN+q1topYpB9vf8ARz3/APC8R/w8EffC2f4LTF3kS+dfBwR/6Cj8xXSYpYoC5/u/o5Xd+zy6YnDYM/3bg+kPpUS59nV6Z+7WPXK99f0fSuvxS5aCueT9xxZ/s7vD/wDm0mYGIvkfQsZqDc5DxA/osQNNluoY/wC62a7vlpMgoonnk9/wfPtzlHFKYXx1/tJbf81y1f8ALfJV1nBxLB0A0GRkOY6SZJEV2I2h2oFkdhRQnKb7MzgOUbKD4R9KurHDETYRU3LRFAlFIaFuvWWvcURQUMOlZbmXgbXRKjUbGtfFIVoasN+Di3E8FirakBY6ZoJgd470/hOLhYG0aa7/ADrrd/BK4giqK/yNZZ8xVZ9VBrGWFPotZJLsicnXSwdvwsVA9cuaSPqB8q1qmouF4YLYgdKlha1jGlRLduxRS0RS1QgooiigAooooA8UUtFAwFKKBSigQUtJS0AEUsUUtACRS0UUAFFFFABRS0lABSGlooA80UtIaACkpaKAEooooAKKWkoAKKKKACiiigAooooA/9k="/>
          <p:cNvSpPr>
            <a:spLocks noChangeAspect="1" noChangeArrowheads="1"/>
          </p:cNvSpPr>
          <p:nvPr/>
        </p:nvSpPr>
        <p:spPr bwMode="auto">
          <a:xfrm>
            <a:off x="0" y="-1016000"/>
            <a:ext cx="2171700" cy="2105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6" name="Picture 16" descr="http://s1.pic4you.ru/allimage/y2012/11-06/12216/26553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5072074"/>
            <a:ext cx="2692574" cy="1357322"/>
          </a:xfrm>
          <a:prstGeom prst="rect">
            <a:avLst/>
          </a:prstGeom>
          <a:noFill/>
        </p:spPr>
      </p:pic>
      <p:pic>
        <p:nvPicPr>
          <p:cNvPr id="8" name="Picture 11" descr="seme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02125"/>
            <a:ext cx="3902075" cy="2555875"/>
          </a:xfrm>
          <a:prstGeom prst="rect">
            <a:avLst/>
          </a:prstGeom>
          <a:noFill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857232"/>
            <a:ext cx="2565400" cy="2146300"/>
          </a:xfrm>
          <a:prstGeom prst="rect">
            <a:avLst/>
          </a:prstGeom>
          <a:noFill/>
        </p:spPr>
      </p:pic>
      <p:pic>
        <p:nvPicPr>
          <p:cNvPr id="8208" name="Picture 16" descr="Стрекоза - векторно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32662">
            <a:off x="6028154" y="1884758"/>
            <a:ext cx="2696299" cy="2696299"/>
          </a:xfrm>
          <a:prstGeom prst="rect">
            <a:avLst/>
          </a:prstGeom>
          <a:noFill/>
        </p:spPr>
      </p:pic>
      <p:pic>
        <p:nvPicPr>
          <p:cNvPr id="8216" name="Picture 24" descr="http://img0.liveinternet.ru/images/attach/c/2/69/260/69260993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500306"/>
            <a:ext cx="1696751" cy="3267149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785786" y="3000372"/>
            <a:ext cx="11206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облако</a:t>
            </a:r>
            <a:endParaRPr lang="ru-RU" sz="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286644" y="3571876"/>
            <a:ext cx="13494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стрекоза</a:t>
            </a:r>
            <a:endParaRPr lang="ru-RU" sz="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488" y="6143644"/>
            <a:ext cx="11350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семена</a:t>
            </a:r>
            <a:endParaRPr lang="ru-RU" sz="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15008" y="4857760"/>
            <a:ext cx="115127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бревно</a:t>
            </a:r>
            <a:endParaRPr lang="ru-RU" sz="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8" name="Рисунок 27" descr="6b5910f50da675df2c781003351fbcca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9058" y="1357298"/>
            <a:ext cx="500066" cy="951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218</Words>
  <Application>Microsoft Office PowerPoint</Application>
  <PresentationFormat>Экран (4:3)</PresentationFormat>
  <Paragraphs>76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Diseño predeterminado</vt:lpstr>
      <vt:lpstr>Слайд 1</vt:lpstr>
      <vt:lpstr>Слайд 2</vt:lpstr>
      <vt:lpstr>Слайд 3</vt:lpstr>
      <vt:lpstr>Что изображено на рисунках? 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Alekseeva.VV</cp:lastModifiedBy>
  <cp:revision>190</cp:revision>
  <dcterms:created xsi:type="dcterms:W3CDTF">2010-05-23T14:28:12Z</dcterms:created>
  <dcterms:modified xsi:type="dcterms:W3CDTF">2012-12-03T04:53:42Z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