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5FA6-2888-4FAB-952A-D18AC7EFA560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3547-CF58-40BF-923B-A5D057ABA7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5FA6-2888-4FAB-952A-D18AC7EFA560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3547-CF58-40BF-923B-A5D057ABA7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5FA6-2888-4FAB-952A-D18AC7EFA560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3547-CF58-40BF-923B-A5D057ABA7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5FA6-2888-4FAB-952A-D18AC7EFA560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3547-CF58-40BF-923B-A5D057ABA7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5FA6-2888-4FAB-952A-D18AC7EFA560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3547-CF58-40BF-923B-A5D057ABA7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5FA6-2888-4FAB-952A-D18AC7EFA560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3547-CF58-40BF-923B-A5D057ABA7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5FA6-2888-4FAB-952A-D18AC7EFA560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3547-CF58-40BF-923B-A5D057ABA7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5FA6-2888-4FAB-952A-D18AC7EFA560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3547-CF58-40BF-923B-A5D057ABA7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5FA6-2888-4FAB-952A-D18AC7EFA560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3547-CF58-40BF-923B-A5D057ABA7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5FA6-2888-4FAB-952A-D18AC7EFA560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3547-CF58-40BF-923B-A5D057ABA7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5FA6-2888-4FAB-952A-D18AC7EFA560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3547-CF58-40BF-923B-A5D057ABA7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45FA6-2888-4FAB-952A-D18AC7EFA560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93547-CF58-40BF-923B-A5D057ABA7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016.wav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 гифы\картинки гифы\картины\16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01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28596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2012-04-30T10:54:39Z</dcterms:created>
  <dcterms:modified xsi:type="dcterms:W3CDTF">2012-04-30T11:15:13Z</dcterms:modified>
</cp:coreProperties>
</file>