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8" r:id="rId2"/>
    <p:sldId id="259" r:id="rId3"/>
    <p:sldId id="267" r:id="rId4"/>
    <p:sldId id="268" r:id="rId5"/>
    <p:sldId id="269" r:id="rId6"/>
    <p:sldId id="271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3AFC8-402B-4A81-B9CD-03FD10FA53D8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ABC7B-7CF3-49AB-9108-5CF50BE9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187E86-A6B3-4D47-99C5-5CC73E3F7595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1F7BC6-10D0-4FA5-B913-F7F61E2DDE0C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A5E095-B156-4D80-AC65-06435A7B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0"/>
            <a:ext cx="571504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643174" y="0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Улыбнулись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сонн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 березки,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Растрепали шелков... косы.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Шелестят зелен... сережки, 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горят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серебрян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 росы.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286775" cy="6737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3000372"/>
            <a:ext cx="733290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Улыбнулись </a:t>
            </a:r>
            <a:r>
              <a:rPr lang="ru-RU" sz="4400" b="1" dirty="0" err="1">
                <a:solidFill>
                  <a:srgbClr val="FFFF00"/>
                </a:solidFill>
              </a:rPr>
              <a:t>сонн</a:t>
            </a:r>
            <a:r>
              <a:rPr lang="ru-RU" sz="4400" b="1" dirty="0">
                <a:solidFill>
                  <a:srgbClr val="FFFF00"/>
                </a:solidFill>
              </a:rPr>
              <a:t>... березки,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Растрепали шелков... косы.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Шелестят зелен... сережки, 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И горят </a:t>
            </a:r>
            <a:r>
              <a:rPr lang="ru-RU" sz="4400" b="1" dirty="0" err="1">
                <a:solidFill>
                  <a:srgbClr val="FFFF00"/>
                </a:solidFill>
              </a:rPr>
              <a:t>серебрян</a:t>
            </a:r>
            <a:r>
              <a:rPr lang="ru-RU" sz="4400" b="1" dirty="0">
                <a:solidFill>
                  <a:srgbClr val="FFFF00"/>
                </a:solidFill>
              </a:rPr>
              <a:t>... росы.</a:t>
            </a:r>
            <a:r>
              <a:rPr lang="ru-RU" sz="4400" dirty="0"/>
              <a:t> </a:t>
            </a:r>
            <a:endParaRPr lang="ru-RU" sz="4400" dirty="0" smtClean="0"/>
          </a:p>
          <a:p>
            <a:r>
              <a:rPr lang="ru-RU" sz="4400" dirty="0"/>
              <a:t>	</a:t>
            </a:r>
            <a:r>
              <a:rPr lang="ru-RU" sz="4400" dirty="0" smtClean="0"/>
              <a:t>			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643174" y="0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Улыбнулись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сонн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 березки,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Растрепали шелков... косы.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Шелестят зелен... сережки, 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горят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серебрян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 росы.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286775" cy="6737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3000372"/>
            <a:ext cx="767915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Улыбнулись </a:t>
            </a:r>
            <a:r>
              <a:rPr lang="ru-RU" sz="4400" b="1" dirty="0" smtClean="0">
                <a:solidFill>
                  <a:srgbClr val="FFFF00"/>
                </a:solidFill>
              </a:rPr>
              <a:t>сонн</a:t>
            </a:r>
            <a:r>
              <a:rPr lang="ru-RU" sz="4400" b="1" dirty="0" smtClean="0">
                <a:solidFill>
                  <a:srgbClr val="00B0F0"/>
                </a:solidFill>
              </a:rPr>
              <a:t>ые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>
                <a:solidFill>
                  <a:srgbClr val="FFFF00"/>
                </a:solidFill>
              </a:rPr>
              <a:t>березки,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Растрепали </a:t>
            </a:r>
            <a:r>
              <a:rPr lang="ru-RU" sz="4400" b="1" dirty="0" smtClean="0">
                <a:solidFill>
                  <a:srgbClr val="FFFF00"/>
                </a:solidFill>
              </a:rPr>
              <a:t>шелков</a:t>
            </a:r>
            <a:r>
              <a:rPr lang="ru-RU" sz="4400" b="1" dirty="0" smtClean="0">
                <a:solidFill>
                  <a:srgbClr val="00B0F0"/>
                </a:solidFill>
              </a:rPr>
              <a:t>ые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>
                <a:solidFill>
                  <a:srgbClr val="FFFF00"/>
                </a:solidFill>
              </a:rPr>
              <a:t>косы.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Шелестят </a:t>
            </a:r>
            <a:r>
              <a:rPr lang="ru-RU" sz="4400" b="1" dirty="0" smtClean="0">
                <a:solidFill>
                  <a:srgbClr val="FFFF00"/>
                </a:solidFill>
              </a:rPr>
              <a:t>зелен</a:t>
            </a:r>
            <a:r>
              <a:rPr lang="ru-RU" sz="4400" b="1" dirty="0" smtClean="0">
                <a:solidFill>
                  <a:srgbClr val="00B0F0"/>
                </a:solidFill>
              </a:rPr>
              <a:t>ые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>
                <a:solidFill>
                  <a:srgbClr val="FFFF00"/>
                </a:solidFill>
              </a:rPr>
              <a:t>сережки, </a:t>
            </a:r>
            <a:br>
              <a:rPr lang="ru-RU" sz="4400" b="1" dirty="0">
                <a:solidFill>
                  <a:srgbClr val="FFFF00"/>
                </a:solidFill>
              </a:rPr>
            </a:br>
            <a:r>
              <a:rPr lang="ru-RU" sz="4400" b="1" dirty="0">
                <a:solidFill>
                  <a:srgbClr val="FFFF00"/>
                </a:solidFill>
              </a:rPr>
              <a:t>И горят </a:t>
            </a:r>
            <a:r>
              <a:rPr lang="ru-RU" sz="4400" b="1" dirty="0" smtClean="0">
                <a:solidFill>
                  <a:srgbClr val="FFFF00"/>
                </a:solidFill>
              </a:rPr>
              <a:t>серебрян</a:t>
            </a:r>
            <a:r>
              <a:rPr lang="ru-RU" sz="4400" b="1" dirty="0" smtClean="0">
                <a:solidFill>
                  <a:srgbClr val="00B0F0"/>
                </a:solidFill>
              </a:rPr>
              <a:t>ые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>
                <a:solidFill>
                  <a:srgbClr val="FFFF00"/>
                </a:solidFill>
              </a:rPr>
              <a:t>росы.</a:t>
            </a:r>
            <a:r>
              <a:rPr lang="ru-RU" sz="4400" dirty="0"/>
              <a:t> </a:t>
            </a:r>
            <a:endParaRPr lang="ru-RU" sz="4400" dirty="0" smtClean="0"/>
          </a:p>
          <a:p>
            <a:r>
              <a:rPr lang="ru-RU" sz="4400" dirty="0"/>
              <a:t>	</a:t>
            </a:r>
            <a:r>
              <a:rPr lang="ru-RU" sz="4400" dirty="0" smtClean="0"/>
              <a:t>			         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С.Есенин</a:t>
            </a:r>
            <a:r>
              <a:rPr lang="ru-RU" sz="4400" dirty="0" smtClean="0"/>
              <a:t> 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406640" cy="1472184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       </a:t>
            </a:r>
            <a:r>
              <a:rPr lang="ru-RU" sz="6600" b="1" dirty="0" smtClean="0"/>
              <a:t>Тема урока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285992"/>
            <a:ext cx="7500990" cy="35719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Склонение  и правописание окончаний  имён прилагательных множественного числа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познакомиться со склонением имен прилагательных во множественном числе;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составить таблицу падежных вопросов и окончаний прилагательных в форме множественного числа;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научиться определять падеж у прилагательных множественного числа.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14313" y="6215063"/>
            <a:ext cx="8715375" cy="496887"/>
            <a:chOff x="214282" y="6215082"/>
            <a:chExt cx="8715436" cy="496216"/>
          </a:xfrm>
        </p:grpSpPr>
        <p:pic>
          <p:nvPicPr>
            <p:cNvPr id="3" name="Picture 2" descr="F:\музыка+изображение\клипарты\лена голд\38b90ea0e36b[1].pn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10000"/>
            </a:blip>
            <a:srcRect/>
            <a:stretch>
              <a:fillRect/>
            </a:stretch>
          </p:blipFill>
          <p:spPr bwMode="auto">
            <a:xfrm flipH="1">
              <a:off x="214282" y="6215082"/>
              <a:ext cx="2857520" cy="496216"/>
            </a:xfrm>
            <a:prstGeom prst="rect">
              <a:avLst/>
            </a:prstGeom>
            <a:noFill/>
          </p:spPr>
        </p:pic>
        <p:pic>
          <p:nvPicPr>
            <p:cNvPr id="4" name="Picture 2" descr="F:\музыка+изображение\клипарты\лена голд\38b90ea0e36b[1].pn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10000"/>
            </a:blip>
            <a:srcRect/>
            <a:stretch>
              <a:fillRect/>
            </a:stretch>
          </p:blipFill>
          <p:spPr bwMode="auto">
            <a:xfrm flipH="1">
              <a:off x="3143240" y="6215082"/>
              <a:ext cx="2857520" cy="496216"/>
            </a:xfrm>
            <a:prstGeom prst="rect">
              <a:avLst/>
            </a:prstGeom>
            <a:noFill/>
          </p:spPr>
        </p:pic>
        <p:pic>
          <p:nvPicPr>
            <p:cNvPr id="5" name="Picture 2" descr="F:\музыка+изображение\клипарты\лена голд\38b90ea0e36b[1].pn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10000"/>
            </a:blip>
            <a:srcRect/>
            <a:stretch>
              <a:fillRect/>
            </a:stretch>
          </p:blipFill>
          <p:spPr bwMode="auto">
            <a:xfrm flipH="1">
              <a:off x="6072198" y="6215082"/>
              <a:ext cx="2857520" cy="496216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1857356" y="357166"/>
            <a:ext cx="531863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/>
            </a:scene3d>
            <a:sp3d extrusionH="57150" prstMaterial="powder">
              <a:bevelT w="82550" h="38100" prst="coolSlan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СКЛОНЕНИЕ ИМЕН ПРИЛАГАТЕЛЬНЫХ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ВО МНОЖЕСТВЕННОМ ЧИСЛЕ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357298"/>
          <a:ext cx="8572528" cy="51435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77190"/>
                <a:gridCol w="2909644"/>
                <a:gridCol w="3785694"/>
              </a:tblGrid>
              <a:tr h="10765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ПАДЕЖИ</a:t>
                      </a:r>
                      <a:endParaRPr lang="ru-RU" sz="2400" dirty="0"/>
                    </a:p>
                  </a:txBody>
                  <a:tcPr anchor="ctr">
                    <a:solidFill>
                      <a:srgbClr val="C096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ВОПРОСЫ</a:t>
                      </a:r>
                      <a:endParaRPr lang="ru-RU" sz="2400" dirty="0"/>
                    </a:p>
                  </a:txBody>
                  <a:tcPr anchor="ctr">
                    <a:solidFill>
                      <a:srgbClr val="C096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ОКОНЧАНИЯ</a:t>
                      </a:r>
                      <a:endParaRPr lang="ru-RU" sz="2400" dirty="0"/>
                    </a:p>
                  </a:txBody>
                  <a:tcPr anchor="ctr">
                    <a:solidFill>
                      <a:srgbClr val="C096C4"/>
                    </a:solidFill>
                  </a:tcPr>
                </a:tc>
              </a:tr>
              <a:tr h="59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ие</a:t>
                      </a:r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ые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9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их</a:t>
                      </a:r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-их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9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им</a:t>
                      </a:r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-им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07655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их</a:t>
                      </a:r>
                      <a:r>
                        <a:rPr lang="ru-RU" sz="2400" dirty="0" smtClean="0"/>
                        <a:t>? (кого?)</a:t>
                      </a:r>
                    </a:p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ие</a:t>
                      </a:r>
                      <a:r>
                        <a:rPr lang="ru-RU" sz="2400" dirty="0" smtClean="0"/>
                        <a:t>? (что?)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-их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ые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endParaRPr lang="ru-RU" sz="2400" b="1" i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9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ими</a:t>
                      </a:r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ыми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-ими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5980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П.</a:t>
                      </a:r>
                      <a:endParaRPr lang="ru-RU" sz="2400" b="1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(о)</a:t>
                      </a:r>
                      <a:r>
                        <a:rPr lang="ru-RU" sz="2400" baseline="0" dirty="0" smtClean="0"/>
                        <a:t> как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их</a:t>
                      </a:r>
                      <a:r>
                        <a:rPr lang="ru-RU" sz="2400" baseline="0" dirty="0" smtClean="0"/>
                        <a:t>?</a:t>
                      </a:r>
                      <a:endParaRPr lang="ru-RU" sz="2400" dirty="0"/>
                    </a:p>
                  </a:txBody>
                  <a:tcPr anchor="ctr">
                    <a:solidFill>
                      <a:srgbClr val="E8DB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-их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" name="Нижний колонтитул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Черник Е.Н.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248256">
            <a:off x="874896" y="2669298"/>
            <a:ext cx="749808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Спасибо за урок!</a:t>
            </a:r>
            <a:endParaRPr lang="ru-RU" sz="7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148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       Тема урока</vt:lpstr>
      <vt:lpstr>Цели:</vt:lpstr>
      <vt:lpstr>Слайд 6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13</cp:revision>
  <dcterms:created xsi:type="dcterms:W3CDTF">2013-01-24T13:34:55Z</dcterms:created>
  <dcterms:modified xsi:type="dcterms:W3CDTF">2013-01-25T02:10:39Z</dcterms:modified>
</cp:coreProperties>
</file>