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ИМЯ ПРИЛАГАТЕЛЬНОЕ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Опиши картину, используя имена прилагательные: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llpapers_ru_060413_rosinka_zimnie_yablo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857364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прилагательные ты подберёшь к этой картине?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1000-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6766560" cy="45399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Опиши картину, используй имена прилагательные.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Он пушистый,  серебристый,  </a:t>
            </a:r>
          </a:p>
          <a:p>
            <a:r>
              <a:rPr lang="ru-RU" dirty="0" smtClean="0"/>
              <a:t>    белый-белый, чистый-чистый, </a:t>
            </a:r>
          </a:p>
          <a:p>
            <a:r>
              <a:rPr lang="ru-RU" dirty="0" smtClean="0"/>
              <a:t> лёгкой ватой  на землю лёг.</a:t>
            </a:r>
            <a:endParaRPr lang="ru-RU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Найди в тексте имена прилагательные.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Отгадай загадку: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 какие вопросы отвечает имя прилагательное?</a:t>
            </a:r>
          </a:p>
          <a:p>
            <a:endParaRPr lang="ru-RU" dirty="0" smtClean="0"/>
          </a:p>
          <a:p>
            <a:r>
              <a:rPr lang="ru-RU" dirty="0" smtClean="0"/>
              <a:t>Зачем мы используем в речи имена прилагательные?</a:t>
            </a:r>
          </a:p>
          <a:p>
            <a:endParaRPr lang="ru-RU" dirty="0" smtClean="0"/>
          </a:p>
          <a:p>
            <a:r>
              <a:rPr lang="ru-RU" dirty="0" smtClean="0"/>
              <a:t>Приведи пример имени прилагательного.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Итог урока.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_iceage2_3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481138"/>
            <a:ext cx="565745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Мы потрудились хорошо.</a:t>
            </a:r>
            <a:br>
              <a:rPr lang="ru-RU" dirty="0" smtClean="0"/>
            </a:br>
            <a:r>
              <a:rPr lang="ru-RU" dirty="0" smtClean="0"/>
              <a:t>               Урок окончен!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Имя прилагательное – это часть речи,  </a:t>
            </a:r>
          </a:p>
          <a:p>
            <a:pPr>
              <a:buNone/>
            </a:pPr>
            <a:r>
              <a:rPr lang="ru-RU" dirty="0" smtClean="0"/>
              <a:t>которая обозначает </a:t>
            </a:r>
            <a:r>
              <a:rPr lang="ru-RU" u="sng" dirty="0" smtClean="0"/>
              <a:t>признак</a:t>
            </a:r>
            <a:r>
              <a:rPr lang="ru-RU" dirty="0" smtClean="0"/>
              <a:t> предмета.</a:t>
            </a:r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Что  такое </a:t>
            </a:r>
            <a:br>
              <a:rPr lang="ru-RU" dirty="0" smtClean="0"/>
            </a:br>
            <a:r>
              <a:rPr lang="ru-RU" dirty="0" smtClean="0"/>
              <a:t>         «имя  прилагательное»?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КАКОЙ ?</a:t>
            </a:r>
          </a:p>
          <a:p>
            <a:endParaRPr lang="ru-RU" dirty="0" smtClean="0"/>
          </a:p>
          <a:p>
            <a:r>
              <a:rPr lang="ru-RU" dirty="0" smtClean="0"/>
              <a:t>КАКАЯ ?</a:t>
            </a:r>
          </a:p>
          <a:p>
            <a:endParaRPr lang="ru-RU" dirty="0" smtClean="0"/>
          </a:p>
          <a:p>
            <a:r>
              <a:rPr lang="ru-RU" dirty="0" smtClean="0"/>
              <a:t>           КАКОЕ ?</a:t>
            </a:r>
          </a:p>
          <a:p>
            <a:endParaRPr lang="ru-RU" dirty="0" smtClean="0"/>
          </a:p>
          <a:p>
            <a:r>
              <a:rPr lang="ru-RU" dirty="0" smtClean="0"/>
              <a:t>КАКИЕ 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Имя прилагательное </a:t>
            </a:r>
            <a:br>
              <a:rPr lang="ru-RU" dirty="0" smtClean="0"/>
            </a:br>
            <a:r>
              <a:rPr lang="ru-RU" dirty="0" smtClean="0"/>
              <a:t>          отвечает на вопросы: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Кто это?</a:t>
            </a:r>
            <a:br>
              <a:rPr lang="ru-RU" dirty="0" smtClean="0"/>
            </a:br>
            <a:r>
              <a:rPr lang="ru-RU" dirty="0" smtClean="0"/>
              <a:t>                 Он   какой?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i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33404"/>
            <a:ext cx="6034616" cy="42214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А кто это?</a:t>
            </a:r>
            <a:br>
              <a:rPr lang="ru-RU" dirty="0" smtClean="0"/>
            </a:br>
            <a:r>
              <a:rPr lang="ru-RU" dirty="0" smtClean="0"/>
              <a:t>                Какой  он?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9571"/>
            <a:ext cx="7640320" cy="50935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Что это?</a:t>
            </a:r>
            <a:br>
              <a:rPr lang="ru-RU" dirty="0" smtClean="0"/>
            </a:br>
            <a:r>
              <a:rPr lang="ru-RU" dirty="0" smtClean="0"/>
              <a:t>                Какое   оно?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Имя прилагательное помогает нам описывать предметы, чтобы мы увидели различия между ними.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389120" cy="3291840"/>
          </a:xfrm>
          <a:prstGeom prst="rect">
            <a:avLst/>
          </a:prstGeom>
        </p:spPr>
      </p:pic>
      <p:pic>
        <p:nvPicPr>
          <p:cNvPr id="4" name="Содержимое 3" descr="tig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59808" y="3214686"/>
            <a:ext cx="4584192" cy="3438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Чем похожи эти животные?</a:t>
            </a:r>
            <a:br>
              <a:rPr lang="ru-RU" dirty="0" smtClean="0"/>
            </a:br>
            <a:r>
              <a:rPr lang="ru-RU" dirty="0" smtClean="0"/>
              <a:t>А чем отличаются ?    Опиши их.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Книга  (какая?) _____________</a:t>
            </a:r>
          </a:p>
          <a:p>
            <a:r>
              <a:rPr lang="ru-RU" dirty="0" smtClean="0"/>
              <a:t>Дом (какой?) _______________</a:t>
            </a:r>
          </a:p>
          <a:p>
            <a:r>
              <a:rPr lang="ru-RU" dirty="0" smtClean="0"/>
              <a:t>Небо (какое?) ______________</a:t>
            </a:r>
          </a:p>
          <a:p>
            <a:r>
              <a:rPr lang="ru-RU" dirty="0" smtClean="0"/>
              <a:t>День (какой?) ______________</a:t>
            </a:r>
          </a:p>
          <a:p>
            <a:r>
              <a:rPr lang="ru-RU" dirty="0" smtClean="0"/>
              <a:t>Погода (какая?) ____________</a:t>
            </a:r>
          </a:p>
          <a:p>
            <a:r>
              <a:rPr lang="ru-RU" dirty="0" smtClean="0"/>
              <a:t>Человек (какой?) ___________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Придумай свои прилагательные к словам: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180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Тема  урока:</vt:lpstr>
      <vt:lpstr>                   Что  такое           «имя  прилагательное»?</vt:lpstr>
      <vt:lpstr>           Имя прилагательное            отвечает на вопросы:</vt:lpstr>
      <vt:lpstr>                   Кто это?                  Он   какой?</vt:lpstr>
      <vt:lpstr>                 А кто это?                 Какой  он?</vt:lpstr>
      <vt:lpstr>                   Что это?                 Какое   оно?</vt:lpstr>
      <vt:lpstr>Имя прилагательное помогает нам описывать предметы, чтобы мы увидели различия между ними.</vt:lpstr>
      <vt:lpstr>     Чем похожи эти животные? А чем отличаются ?    Опиши их.</vt:lpstr>
      <vt:lpstr>Придумай свои прилагательные к словам:</vt:lpstr>
      <vt:lpstr>Опиши картину, используя имена прилагательные:</vt:lpstr>
      <vt:lpstr>Какие прилагательные ты подберёшь к этой картине?</vt:lpstr>
      <vt:lpstr>Опиши картину, используй имена прилагательные.</vt:lpstr>
      <vt:lpstr>           Отгадай загадку:</vt:lpstr>
      <vt:lpstr>                   Итог урока.</vt:lpstr>
      <vt:lpstr>       Мы потрудились хорошо.                Урок окончен!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урока:</dc:title>
  <cp:lastModifiedBy>User</cp:lastModifiedBy>
  <cp:revision>7</cp:revision>
  <dcterms:modified xsi:type="dcterms:W3CDTF">2012-01-11T15:54:21Z</dcterms:modified>
</cp:coreProperties>
</file>