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0" r:id="rId9"/>
    <p:sldId id="271" r:id="rId10"/>
    <p:sldId id="264" r:id="rId11"/>
    <p:sldId id="266" r:id="rId12"/>
    <p:sldId id="267" r:id="rId13"/>
    <p:sldId id="268" r:id="rId14"/>
    <p:sldId id="269" r:id="rId15"/>
    <p:sldId id="26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1EAE6-CF32-44C3-902E-AFC88BAF5482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C79FB5-FD2B-4883-8123-FD56592B1D0D}">
      <dgm:prSet phldrT="[Текст]"/>
      <dgm:spPr/>
      <dgm:t>
        <a:bodyPr/>
        <a:lstStyle/>
        <a:p>
          <a:r>
            <a:rPr lang="ru-RU" dirty="0" smtClean="0"/>
            <a:t>научились</a:t>
          </a:r>
          <a:endParaRPr lang="ru-RU" dirty="0"/>
        </a:p>
      </dgm:t>
    </dgm:pt>
    <dgm:pt modelId="{78D3DB5C-8BD2-4EA1-8BDE-4A5832B2A545}" type="parTrans" cxnId="{18EC56ED-A818-4CAE-A848-2DF37B00CC8A}">
      <dgm:prSet/>
      <dgm:spPr/>
      <dgm:t>
        <a:bodyPr/>
        <a:lstStyle/>
        <a:p>
          <a:endParaRPr lang="ru-RU"/>
        </a:p>
      </dgm:t>
    </dgm:pt>
    <dgm:pt modelId="{8B82BD48-3D27-471C-A369-66481BB1511C}" type="sibTrans" cxnId="{18EC56ED-A818-4CAE-A848-2DF37B00CC8A}">
      <dgm:prSet/>
      <dgm:spPr/>
      <dgm:t>
        <a:bodyPr/>
        <a:lstStyle/>
        <a:p>
          <a:endParaRPr lang="ru-RU"/>
        </a:p>
      </dgm:t>
    </dgm:pt>
    <dgm:pt modelId="{CF7281AE-4AF5-4AB5-A0CD-C6031C7E6A40}">
      <dgm:prSet phldrT="[Текст]" custT="1"/>
      <dgm:spPr/>
      <dgm:t>
        <a:bodyPr/>
        <a:lstStyle/>
        <a:p>
          <a:r>
            <a:rPr lang="ru-RU" sz="2800" dirty="0" smtClean="0"/>
            <a:t>распознавать</a:t>
          </a:r>
          <a:endParaRPr lang="ru-RU" sz="2800" dirty="0"/>
        </a:p>
      </dgm:t>
    </dgm:pt>
    <dgm:pt modelId="{62D8415B-5C9E-440C-9AF4-1FEBB2A6C3C6}" type="parTrans" cxnId="{8DDF3028-0F2E-4561-925C-C3115C5295C9}">
      <dgm:prSet/>
      <dgm:spPr/>
      <dgm:t>
        <a:bodyPr/>
        <a:lstStyle/>
        <a:p>
          <a:endParaRPr lang="ru-RU"/>
        </a:p>
      </dgm:t>
    </dgm:pt>
    <dgm:pt modelId="{7595E0CA-6B92-4FE1-A364-A730A8A04784}" type="sibTrans" cxnId="{8DDF3028-0F2E-4561-925C-C3115C5295C9}">
      <dgm:prSet/>
      <dgm:spPr/>
      <dgm:t>
        <a:bodyPr/>
        <a:lstStyle/>
        <a:p>
          <a:endParaRPr lang="ru-RU"/>
        </a:p>
      </dgm:t>
    </dgm:pt>
    <dgm:pt modelId="{0AD6ACDC-CB4C-4D07-BF1B-1B860995C676}">
      <dgm:prSet phldrT="[Текст]"/>
      <dgm:spPr/>
      <dgm:t>
        <a:bodyPr/>
        <a:lstStyle/>
        <a:p>
          <a:r>
            <a:rPr lang="ru-RU" dirty="0" smtClean="0"/>
            <a:t>находить</a:t>
          </a:r>
          <a:endParaRPr lang="ru-RU" dirty="0"/>
        </a:p>
      </dgm:t>
    </dgm:pt>
    <dgm:pt modelId="{4AE60177-3F6D-43D9-863E-CFDDCBB96B08}" type="parTrans" cxnId="{B120CA87-505D-40AE-9EC6-125CC0BF28BB}">
      <dgm:prSet/>
      <dgm:spPr/>
      <dgm:t>
        <a:bodyPr/>
        <a:lstStyle/>
        <a:p>
          <a:endParaRPr lang="ru-RU"/>
        </a:p>
      </dgm:t>
    </dgm:pt>
    <dgm:pt modelId="{CD4641F5-9A5E-4700-A76B-082FC4992A4B}" type="sibTrans" cxnId="{B120CA87-505D-40AE-9EC6-125CC0BF28BB}">
      <dgm:prSet/>
      <dgm:spPr/>
      <dgm:t>
        <a:bodyPr/>
        <a:lstStyle/>
        <a:p>
          <a:endParaRPr lang="ru-RU"/>
        </a:p>
      </dgm:t>
    </dgm:pt>
    <dgm:pt modelId="{173806D4-46D6-4481-9831-DF7716E80ACF}">
      <dgm:prSet phldrT="[Текст]"/>
      <dgm:spPr/>
      <dgm:t>
        <a:bodyPr/>
        <a:lstStyle/>
        <a:p>
          <a:r>
            <a:rPr lang="ru-RU" dirty="0" smtClean="0"/>
            <a:t>пользоваться</a:t>
          </a:r>
          <a:endParaRPr lang="ru-RU" dirty="0"/>
        </a:p>
      </dgm:t>
    </dgm:pt>
    <dgm:pt modelId="{4305D942-0D8B-4A41-993E-8BB482B3FAA5}" type="parTrans" cxnId="{9B53540B-6152-4457-932E-C3BB47758892}">
      <dgm:prSet/>
      <dgm:spPr/>
      <dgm:t>
        <a:bodyPr/>
        <a:lstStyle/>
        <a:p>
          <a:endParaRPr lang="ru-RU"/>
        </a:p>
      </dgm:t>
    </dgm:pt>
    <dgm:pt modelId="{59FB28C8-0ABA-4231-B662-ACD08C800449}" type="sibTrans" cxnId="{9B53540B-6152-4457-932E-C3BB47758892}">
      <dgm:prSet/>
      <dgm:spPr/>
      <dgm:t>
        <a:bodyPr/>
        <a:lstStyle/>
        <a:p>
          <a:endParaRPr lang="ru-RU"/>
        </a:p>
      </dgm:t>
    </dgm:pt>
    <dgm:pt modelId="{A4CFFF26-3DDD-4941-A720-82CD51101174}" type="pres">
      <dgm:prSet presAssocID="{FFD1EAE6-CF32-44C3-902E-AFC88BAF54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FAD9E7-1BFF-4A93-8D77-03F0D7495C7E}" type="pres">
      <dgm:prSet presAssocID="{C3C79FB5-FD2B-4883-8123-FD56592B1D0D}" presName="roof" presStyleLbl="dkBgShp" presStyleIdx="0" presStyleCnt="2"/>
      <dgm:spPr/>
      <dgm:t>
        <a:bodyPr/>
        <a:lstStyle/>
        <a:p>
          <a:endParaRPr lang="ru-RU"/>
        </a:p>
      </dgm:t>
    </dgm:pt>
    <dgm:pt modelId="{A5E0CE27-DFED-429A-967C-05A3D983A5A5}" type="pres">
      <dgm:prSet presAssocID="{C3C79FB5-FD2B-4883-8123-FD56592B1D0D}" presName="pillars" presStyleCnt="0"/>
      <dgm:spPr/>
    </dgm:pt>
    <dgm:pt modelId="{890FEC28-63BD-40B3-A774-9F283622528E}" type="pres">
      <dgm:prSet presAssocID="{C3C79FB5-FD2B-4883-8123-FD56592B1D0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D5AB8-AC6E-4F6A-873D-9D6A8362837D}" type="pres">
      <dgm:prSet presAssocID="{0AD6ACDC-CB4C-4D07-BF1B-1B860995C67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DB82A-4AC4-49BD-A0F1-31ED111F0F00}" type="pres">
      <dgm:prSet presAssocID="{173806D4-46D6-4481-9831-DF7716E80AC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312D7-8B49-4255-B6DF-391B0CA123D7}" type="pres">
      <dgm:prSet presAssocID="{C3C79FB5-FD2B-4883-8123-FD56592B1D0D}" presName="base" presStyleLbl="dkBgShp" presStyleIdx="1" presStyleCnt="2"/>
      <dgm:spPr/>
    </dgm:pt>
  </dgm:ptLst>
  <dgm:cxnLst>
    <dgm:cxn modelId="{18EC56ED-A818-4CAE-A848-2DF37B00CC8A}" srcId="{FFD1EAE6-CF32-44C3-902E-AFC88BAF5482}" destId="{C3C79FB5-FD2B-4883-8123-FD56592B1D0D}" srcOrd="0" destOrd="0" parTransId="{78D3DB5C-8BD2-4EA1-8BDE-4A5832B2A545}" sibTransId="{8B82BD48-3D27-471C-A369-66481BB1511C}"/>
    <dgm:cxn modelId="{9096CA03-CC7F-4B0C-B40D-5CCA89F2B22D}" type="presOf" srcId="{FFD1EAE6-CF32-44C3-902E-AFC88BAF5482}" destId="{A4CFFF26-3DDD-4941-A720-82CD51101174}" srcOrd="0" destOrd="0" presId="urn:microsoft.com/office/officeart/2005/8/layout/hList3"/>
    <dgm:cxn modelId="{CAE74BCE-E672-495D-87D9-6DDB2F26B2BD}" type="presOf" srcId="{CF7281AE-4AF5-4AB5-A0CD-C6031C7E6A40}" destId="{890FEC28-63BD-40B3-A774-9F283622528E}" srcOrd="0" destOrd="0" presId="urn:microsoft.com/office/officeart/2005/8/layout/hList3"/>
    <dgm:cxn modelId="{731CA822-76C4-4C30-902A-95837434DAB0}" type="presOf" srcId="{C3C79FB5-FD2B-4883-8123-FD56592B1D0D}" destId="{A4FAD9E7-1BFF-4A93-8D77-03F0D7495C7E}" srcOrd="0" destOrd="0" presId="urn:microsoft.com/office/officeart/2005/8/layout/hList3"/>
    <dgm:cxn modelId="{B120CA87-505D-40AE-9EC6-125CC0BF28BB}" srcId="{C3C79FB5-FD2B-4883-8123-FD56592B1D0D}" destId="{0AD6ACDC-CB4C-4D07-BF1B-1B860995C676}" srcOrd="1" destOrd="0" parTransId="{4AE60177-3F6D-43D9-863E-CFDDCBB96B08}" sibTransId="{CD4641F5-9A5E-4700-A76B-082FC4992A4B}"/>
    <dgm:cxn modelId="{BCCAFE27-D3FF-4995-873E-38A9DA2A7C3C}" type="presOf" srcId="{0AD6ACDC-CB4C-4D07-BF1B-1B860995C676}" destId="{C01D5AB8-AC6E-4F6A-873D-9D6A8362837D}" srcOrd="0" destOrd="0" presId="urn:microsoft.com/office/officeart/2005/8/layout/hList3"/>
    <dgm:cxn modelId="{8DDF3028-0F2E-4561-925C-C3115C5295C9}" srcId="{C3C79FB5-FD2B-4883-8123-FD56592B1D0D}" destId="{CF7281AE-4AF5-4AB5-A0CD-C6031C7E6A40}" srcOrd="0" destOrd="0" parTransId="{62D8415B-5C9E-440C-9AF4-1FEBB2A6C3C6}" sibTransId="{7595E0CA-6B92-4FE1-A364-A730A8A04784}"/>
    <dgm:cxn modelId="{9B53540B-6152-4457-932E-C3BB47758892}" srcId="{C3C79FB5-FD2B-4883-8123-FD56592B1D0D}" destId="{173806D4-46D6-4481-9831-DF7716E80ACF}" srcOrd="2" destOrd="0" parTransId="{4305D942-0D8B-4A41-993E-8BB482B3FAA5}" sibTransId="{59FB28C8-0ABA-4231-B662-ACD08C800449}"/>
    <dgm:cxn modelId="{77BE7245-0A3B-4A17-99F6-3840F0F1632F}" type="presOf" srcId="{173806D4-46D6-4481-9831-DF7716E80ACF}" destId="{2DCDB82A-4AC4-49BD-A0F1-31ED111F0F00}" srcOrd="0" destOrd="0" presId="urn:microsoft.com/office/officeart/2005/8/layout/hList3"/>
    <dgm:cxn modelId="{B69F42B1-55DA-4C54-B8FE-E89AF494F50D}" type="presParOf" srcId="{A4CFFF26-3DDD-4941-A720-82CD51101174}" destId="{A4FAD9E7-1BFF-4A93-8D77-03F0D7495C7E}" srcOrd="0" destOrd="0" presId="urn:microsoft.com/office/officeart/2005/8/layout/hList3"/>
    <dgm:cxn modelId="{2233917B-6377-4CB3-B983-F0C614A25EED}" type="presParOf" srcId="{A4CFFF26-3DDD-4941-A720-82CD51101174}" destId="{A5E0CE27-DFED-429A-967C-05A3D983A5A5}" srcOrd="1" destOrd="0" presId="urn:microsoft.com/office/officeart/2005/8/layout/hList3"/>
    <dgm:cxn modelId="{94C747B5-4870-411B-A5E0-B93E4C0BFBFF}" type="presParOf" srcId="{A5E0CE27-DFED-429A-967C-05A3D983A5A5}" destId="{890FEC28-63BD-40B3-A774-9F283622528E}" srcOrd="0" destOrd="0" presId="urn:microsoft.com/office/officeart/2005/8/layout/hList3"/>
    <dgm:cxn modelId="{1B0FD52D-4BD7-4F93-92A7-DDF7C1F4A317}" type="presParOf" srcId="{A5E0CE27-DFED-429A-967C-05A3D983A5A5}" destId="{C01D5AB8-AC6E-4F6A-873D-9D6A8362837D}" srcOrd="1" destOrd="0" presId="urn:microsoft.com/office/officeart/2005/8/layout/hList3"/>
    <dgm:cxn modelId="{B007524A-F6DC-4805-9BFD-147F974F2C09}" type="presParOf" srcId="{A5E0CE27-DFED-429A-967C-05A3D983A5A5}" destId="{2DCDB82A-4AC4-49BD-A0F1-31ED111F0F00}" srcOrd="2" destOrd="0" presId="urn:microsoft.com/office/officeart/2005/8/layout/hList3"/>
    <dgm:cxn modelId="{2E306AC8-AA9B-4BC6-B384-7787770DB351}" type="presParOf" srcId="{A4CFFF26-3DDD-4941-A720-82CD51101174}" destId="{C75312D7-8B49-4255-B6DF-391B0CA123D7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BDFA51-3CF5-4844-95AD-B9CB1F11FF6F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C0D45C-7119-4C72-B5BD-09915EDBEE0A}">
      <dgm:prSet phldrT="[Текст]"/>
      <dgm:spPr/>
      <dgm:t>
        <a:bodyPr/>
        <a:lstStyle/>
        <a:p>
          <a:r>
            <a:rPr lang="ru-RU" dirty="0" smtClean="0"/>
            <a:t>учились</a:t>
          </a:r>
          <a:endParaRPr lang="ru-RU" dirty="0"/>
        </a:p>
      </dgm:t>
    </dgm:pt>
    <dgm:pt modelId="{9268F10F-3F33-413A-A228-37747EA8A9FE}" type="parTrans" cxnId="{A53DEF2B-00BF-43AF-9969-64C5CA52B7C0}">
      <dgm:prSet/>
      <dgm:spPr/>
      <dgm:t>
        <a:bodyPr/>
        <a:lstStyle/>
        <a:p>
          <a:endParaRPr lang="ru-RU"/>
        </a:p>
      </dgm:t>
    </dgm:pt>
    <dgm:pt modelId="{A8BC7477-92EF-4935-9208-D875B0EB5F5A}" type="sibTrans" cxnId="{A53DEF2B-00BF-43AF-9969-64C5CA52B7C0}">
      <dgm:prSet/>
      <dgm:spPr/>
      <dgm:t>
        <a:bodyPr/>
        <a:lstStyle/>
        <a:p>
          <a:endParaRPr lang="ru-RU"/>
        </a:p>
      </dgm:t>
    </dgm:pt>
    <dgm:pt modelId="{9B044732-342A-4BB1-9935-BE2D2A3A7548}">
      <dgm:prSet phldrT="[Текст]"/>
      <dgm:spPr/>
      <dgm:t>
        <a:bodyPr/>
        <a:lstStyle/>
        <a:p>
          <a:r>
            <a:rPr lang="ru-RU" dirty="0" smtClean="0"/>
            <a:t>анализировать</a:t>
          </a:r>
          <a:endParaRPr lang="ru-RU" dirty="0"/>
        </a:p>
      </dgm:t>
    </dgm:pt>
    <dgm:pt modelId="{61204308-50B2-4328-B587-1BBD01950F1D}" type="parTrans" cxnId="{B64D2C37-731C-4C55-AF34-B72D72EEEE6F}">
      <dgm:prSet/>
      <dgm:spPr/>
      <dgm:t>
        <a:bodyPr/>
        <a:lstStyle/>
        <a:p>
          <a:endParaRPr lang="ru-RU"/>
        </a:p>
      </dgm:t>
    </dgm:pt>
    <dgm:pt modelId="{FC2B6971-33EE-46B0-9B4F-AC8D18BE86B4}" type="sibTrans" cxnId="{B64D2C37-731C-4C55-AF34-B72D72EEEE6F}">
      <dgm:prSet/>
      <dgm:spPr/>
      <dgm:t>
        <a:bodyPr/>
        <a:lstStyle/>
        <a:p>
          <a:endParaRPr lang="ru-RU"/>
        </a:p>
      </dgm:t>
    </dgm:pt>
    <dgm:pt modelId="{AAA1C539-31FC-4586-A482-7F0267C37AF1}">
      <dgm:prSet phldrT="[Текст]"/>
      <dgm:spPr/>
      <dgm:t>
        <a:bodyPr/>
        <a:lstStyle/>
        <a:p>
          <a:r>
            <a:rPr lang="ru-RU" dirty="0" smtClean="0"/>
            <a:t>оформлять</a:t>
          </a:r>
          <a:endParaRPr lang="ru-RU" dirty="0"/>
        </a:p>
      </dgm:t>
    </dgm:pt>
    <dgm:pt modelId="{2348929A-CA8F-4330-9931-A68793804454}" type="parTrans" cxnId="{4B294DBA-5330-4EC4-AE53-E9A9D75AFED3}">
      <dgm:prSet/>
      <dgm:spPr/>
      <dgm:t>
        <a:bodyPr/>
        <a:lstStyle/>
        <a:p>
          <a:endParaRPr lang="ru-RU"/>
        </a:p>
      </dgm:t>
    </dgm:pt>
    <dgm:pt modelId="{DF5052E9-B8FD-45E7-BE3E-D9EEFE686386}" type="sibTrans" cxnId="{4B294DBA-5330-4EC4-AE53-E9A9D75AFED3}">
      <dgm:prSet/>
      <dgm:spPr/>
      <dgm:t>
        <a:bodyPr/>
        <a:lstStyle/>
        <a:p>
          <a:endParaRPr lang="ru-RU"/>
        </a:p>
      </dgm:t>
    </dgm:pt>
    <dgm:pt modelId="{99D24DFF-02B2-40A4-B0CD-B9360C17D4AB}">
      <dgm:prSet phldrT="[Текст]"/>
      <dgm:spPr/>
      <dgm:t>
        <a:bodyPr/>
        <a:lstStyle/>
        <a:p>
          <a:r>
            <a:rPr lang="ru-RU" dirty="0" smtClean="0"/>
            <a:t>работать в коллективе</a:t>
          </a:r>
          <a:endParaRPr lang="ru-RU" dirty="0"/>
        </a:p>
      </dgm:t>
    </dgm:pt>
    <dgm:pt modelId="{76179B76-7BC8-4ECC-A4C3-C9A330CDB1EF}" type="parTrans" cxnId="{0CF4B4AA-950F-46FE-8059-050E73DB9D55}">
      <dgm:prSet/>
      <dgm:spPr/>
      <dgm:t>
        <a:bodyPr/>
        <a:lstStyle/>
        <a:p>
          <a:endParaRPr lang="ru-RU"/>
        </a:p>
      </dgm:t>
    </dgm:pt>
    <dgm:pt modelId="{6DFE9353-38A6-42FB-AEBF-E268841385B6}" type="sibTrans" cxnId="{0CF4B4AA-950F-46FE-8059-050E73DB9D55}">
      <dgm:prSet/>
      <dgm:spPr/>
      <dgm:t>
        <a:bodyPr/>
        <a:lstStyle/>
        <a:p>
          <a:endParaRPr lang="ru-RU"/>
        </a:p>
      </dgm:t>
    </dgm:pt>
    <dgm:pt modelId="{7F2E823B-DF3E-4766-A294-9132A10F7F5C}" type="pres">
      <dgm:prSet presAssocID="{98BDFA51-3CF5-4844-95AD-B9CB1F11FF6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23ADF-F683-43B4-9128-7DE123B283B0}" type="pres">
      <dgm:prSet presAssocID="{2BC0D45C-7119-4C72-B5BD-09915EDBEE0A}" presName="roof" presStyleLbl="dkBgShp" presStyleIdx="0" presStyleCnt="2" custLinFactNeighborX="781" custLinFactNeighborY="-61851"/>
      <dgm:spPr/>
      <dgm:t>
        <a:bodyPr/>
        <a:lstStyle/>
        <a:p>
          <a:endParaRPr lang="ru-RU"/>
        </a:p>
      </dgm:t>
    </dgm:pt>
    <dgm:pt modelId="{925FE24A-4B99-43FC-AF88-89940BC05725}" type="pres">
      <dgm:prSet presAssocID="{2BC0D45C-7119-4C72-B5BD-09915EDBEE0A}" presName="pillars" presStyleCnt="0"/>
      <dgm:spPr/>
    </dgm:pt>
    <dgm:pt modelId="{F759766B-9355-42C2-9A00-11BF8276702C}" type="pres">
      <dgm:prSet presAssocID="{2BC0D45C-7119-4C72-B5BD-09915EDBEE0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6215C-9747-4C95-97DF-4BD0063AF85A}" type="pres">
      <dgm:prSet presAssocID="{AAA1C539-31FC-4586-A482-7F0267C37AF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B2160-6FB2-4750-B8E7-10C67D3877A0}" type="pres">
      <dgm:prSet presAssocID="{99D24DFF-02B2-40A4-B0CD-B9360C17D4A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F7044-4C0E-4F84-8B79-BACBF1583EDC}" type="pres">
      <dgm:prSet presAssocID="{2BC0D45C-7119-4C72-B5BD-09915EDBEE0A}" presName="base" presStyleLbl="dkBgShp" presStyleIdx="1" presStyleCnt="2"/>
      <dgm:spPr/>
    </dgm:pt>
  </dgm:ptLst>
  <dgm:cxnLst>
    <dgm:cxn modelId="{9C59FF9C-A902-4F39-92FF-72A6A928F8C4}" type="presOf" srcId="{99D24DFF-02B2-40A4-B0CD-B9360C17D4AB}" destId="{0D8B2160-6FB2-4750-B8E7-10C67D3877A0}" srcOrd="0" destOrd="0" presId="urn:microsoft.com/office/officeart/2005/8/layout/hList3"/>
    <dgm:cxn modelId="{36311278-B692-4C9E-8109-F3FB38437B6C}" type="presOf" srcId="{9B044732-342A-4BB1-9935-BE2D2A3A7548}" destId="{F759766B-9355-42C2-9A00-11BF8276702C}" srcOrd="0" destOrd="0" presId="urn:microsoft.com/office/officeart/2005/8/layout/hList3"/>
    <dgm:cxn modelId="{4B294DBA-5330-4EC4-AE53-E9A9D75AFED3}" srcId="{2BC0D45C-7119-4C72-B5BD-09915EDBEE0A}" destId="{AAA1C539-31FC-4586-A482-7F0267C37AF1}" srcOrd="1" destOrd="0" parTransId="{2348929A-CA8F-4330-9931-A68793804454}" sibTransId="{DF5052E9-B8FD-45E7-BE3E-D9EEFE686386}"/>
    <dgm:cxn modelId="{B0BB8E17-C322-4F8E-BF77-C0D1281CF161}" type="presOf" srcId="{98BDFA51-3CF5-4844-95AD-B9CB1F11FF6F}" destId="{7F2E823B-DF3E-4766-A294-9132A10F7F5C}" srcOrd="0" destOrd="0" presId="urn:microsoft.com/office/officeart/2005/8/layout/hList3"/>
    <dgm:cxn modelId="{0CF4B4AA-950F-46FE-8059-050E73DB9D55}" srcId="{2BC0D45C-7119-4C72-B5BD-09915EDBEE0A}" destId="{99D24DFF-02B2-40A4-B0CD-B9360C17D4AB}" srcOrd="2" destOrd="0" parTransId="{76179B76-7BC8-4ECC-A4C3-C9A330CDB1EF}" sibTransId="{6DFE9353-38A6-42FB-AEBF-E268841385B6}"/>
    <dgm:cxn modelId="{5282E01A-4CCD-463A-BC08-78368DD683EC}" type="presOf" srcId="{2BC0D45C-7119-4C72-B5BD-09915EDBEE0A}" destId="{2B923ADF-F683-43B4-9128-7DE123B283B0}" srcOrd="0" destOrd="0" presId="urn:microsoft.com/office/officeart/2005/8/layout/hList3"/>
    <dgm:cxn modelId="{A53DEF2B-00BF-43AF-9969-64C5CA52B7C0}" srcId="{98BDFA51-3CF5-4844-95AD-B9CB1F11FF6F}" destId="{2BC0D45C-7119-4C72-B5BD-09915EDBEE0A}" srcOrd="0" destOrd="0" parTransId="{9268F10F-3F33-413A-A228-37747EA8A9FE}" sibTransId="{A8BC7477-92EF-4935-9208-D875B0EB5F5A}"/>
    <dgm:cxn modelId="{B64D2C37-731C-4C55-AF34-B72D72EEEE6F}" srcId="{2BC0D45C-7119-4C72-B5BD-09915EDBEE0A}" destId="{9B044732-342A-4BB1-9935-BE2D2A3A7548}" srcOrd="0" destOrd="0" parTransId="{61204308-50B2-4328-B587-1BBD01950F1D}" sibTransId="{FC2B6971-33EE-46B0-9B4F-AC8D18BE86B4}"/>
    <dgm:cxn modelId="{12537757-B532-400C-A348-7DDF7058EBE9}" type="presOf" srcId="{AAA1C539-31FC-4586-A482-7F0267C37AF1}" destId="{21C6215C-9747-4C95-97DF-4BD0063AF85A}" srcOrd="0" destOrd="0" presId="urn:microsoft.com/office/officeart/2005/8/layout/hList3"/>
    <dgm:cxn modelId="{769D087A-B169-4DFB-8EDC-02FE15181956}" type="presParOf" srcId="{7F2E823B-DF3E-4766-A294-9132A10F7F5C}" destId="{2B923ADF-F683-43B4-9128-7DE123B283B0}" srcOrd="0" destOrd="0" presId="urn:microsoft.com/office/officeart/2005/8/layout/hList3"/>
    <dgm:cxn modelId="{ADDFE2A3-35EB-426B-802C-B7F4DAC8C55C}" type="presParOf" srcId="{7F2E823B-DF3E-4766-A294-9132A10F7F5C}" destId="{925FE24A-4B99-43FC-AF88-89940BC05725}" srcOrd="1" destOrd="0" presId="urn:microsoft.com/office/officeart/2005/8/layout/hList3"/>
    <dgm:cxn modelId="{E1ECDC06-5C77-4254-ADC5-3BBF839C6A2A}" type="presParOf" srcId="{925FE24A-4B99-43FC-AF88-89940BC05725}" destId="{F759766B-9355-42C2-9A00-11BF8276702C}" srcOrd="0" destOrd="0" presId="urn:microsoft.com/office/officeart/2005/8/layout/hList3"/>
    <dgm:cxn modelId="{67A84902-32E9-4900-B250-57830EEA1E33}" type="presParOf" srcId="{925FE24A-4B99-43FC-AF88-89940BC05725}" destId="{21C6215C-9747-4C95-97DF-4BD0063AF85A}" srcOrd="1" destOrd="0" presId="urn:microsoft.com/office/officeart/2005/8/layout/hList3"/>
    <dgm:cxn modelId="{1200C2D0-A70F-4489-B28D-3ADE846540FE}" type="presParOf" srcId="{925FE24A-4B99-43FC-AF88-89940BC05725}" destId="{0D8B2160-6FB2-4750-B8E7-10C67D3877A0}" srcOrd="2" destOrd="0" presId="urn:microsoft.com/office/officeart/2005/8/layout/hList3"/>
    <dgm:cxn modelId="{2E324D21-1CB5-4824-A6E2-2CD4965496A5}" type="presParOf" srcId="{7F2E823B-DF3E-4766-A294-9132A10F7F5C}" destId="{61FF7044-4C0E-4F84-8B79-BACBF1583EDC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512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647504-238C-44D7-BD28-AFF4379B97C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3BBED2-D94D-4082-ACBE-E1AF293F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blinds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47504-238C-44D7-BD28-AFF4379B97C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BED2-D94D-4082-ACBE-E1AF293F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blinds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47504-238C-44D7-BD28-AFF4379B97C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BED2-D94D-4082-ACBE-E1AF293F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blinds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47504-238C-44D7-BD28-AFF4379B97C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BED2-D94D-4082-ACBE-E1AF293F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blinds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47504-238C-44D7-BD28-AFF4379B97C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BED2-D94D-4082-ACBE-E1AF293F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blinds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47504-238C-44D7-BD28-AFF4379B97C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BED2-D94D-4082-ACBE-E1AF293F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blinds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47504-238C-44D7-BD28-AFF4379B97C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BED2-D94D-4082-ACBE-E1AF293F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blinds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47504-238C-44D7-BD28-AFF4379B97C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BED2-D94D-4082-ACBE-E1AF293F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blinds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47504-238C-44D7-BD28-AFF4379B97C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BED2-D94D-4082-ACBE-E1AF293F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blinds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47504-238C-44D7-BD28-AFF4379B97C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BED2-D94D-4082-ACBE-E1AF293F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blinds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47504-238C-44D7-BD28-AFF4379B97C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BED2-D94D-4082-ACBE-E1AF293F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blinds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4100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4103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4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fld id="{76647504-238C-44D7-BD28-AFF4379B97C0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F83BBED2-D94D-4082-ACBE-E1AF293F8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7000">
    <p:blinds/>
    <p:sndAc>
      <p:stSnd>
        <p:snd r:embed="rId13" name="chimes.wav" builtIn="1"/>
      </p:stSnd>
    </p:sndAc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285852" y="5429264"/>
            <a:ext cx="6400800" cy="1295400"/>
          </a:xfrm>
        </p:spPr>
        <p:txBody>
          <a:bodyPr/>
          <a:lstStyle/>
          <a:p>
            <a:r>
              <a:rPr lang="ru-RU" sz="2000" dirty="0" smtClean="0"/>
              <a:t>Коллективный проект учащихся 2 класса                                           МОУ гимназия №4 г.Бавлы                                          </a:t>
            </a:r>
          </a:p>
          <a:p>
            <a:r>
              <a:rPr lang="ru-RU" sz="2000" dirty="0" smtClean="0"/>
              <a:t>Руководитель</a:t>
            </a:r>
            <a:r>
              <a:rPr lang="en-US" sz="2000" dirty="0" smtClean="0"/>
              <a:t>:</a:t>
            </a:r>
            <a:r>
              <a:rPr lang="ru-RU" sz="2000" dirty="0" err="1" smtClean="0"/>
              <a:t>Русецкая</a:t>
            </a:r>
            <a:r>
              <a:rPr lang="ru-RU" sz="2000" dirty="0" smtClean="0"/>
              <a:t> Л.А.</a:t>
            </a:r>
          </a:p>
          <a:p>
            <a:r>
              <a:rPr lang="ru-RU" sz="2000" dirty="0" smtClean="0"/>
              <a:t>2010-2011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214686"/>
            <a:ext cx="7572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Симметрия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Вокруг    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нас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мама\материалы к урокам\математика\1 класс\симетрия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3071834" cy="4114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20484" name="Picture 4" descr="D:\мама\материалы к урокам\математика\1 класс\симметрия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9847" y="2746429"/>
            <a:ext cx="2624153" cy="38972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20485" name="Picture 5" descr="D:\мама\материалы к урокам\математика\1 класс\осевая симметрия\[G79_05-03-047]_[PF_054-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00438"/>
            <a:ext cx="4286248" cy="3214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736"/>
            <a:ext cx="40887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142976" y="1785926"/>
          <a:ext cx="71438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00298" y="0"/>
            <a:ext cx="51196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Результаты 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работы: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357422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448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34" y="128586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/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                </a:t>
            </a:r>
            <a:endParaRPr lang="ru-RU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2071702" cy="262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Русецкая Лена\Desktop\Новая папка (3)\IMG_2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0"/>
            <a:ext cx="3103568" cy="2327676"/>
          </a:xfrm>
          <a:prstGeom prst="rect">
            <a:avLst/>
          </a:prstGeom>
          <a:noFill/>
        </p:spPr>
      </p:pic>
      <p:pic>
        <p:nvPicPr>
          <p:cNvPr id="2051" name="Picture 3" descr="C:\Users\Русецкая Лена\Desktop\Новая папка (3)\IMG_2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0"/>
            <a:ext cx="3114665" cy="2335999"/>
          </a:xfrm>
          <a:prstGeom prst="rect">
            <a:avLst/>
          </a:prstGeom>
          <a:noFill/>
        </p:spPr>
      </p:pic>
      <p:pic>
        <p:nvPicPr>
          <p:cNvPr id="2052" name="Picture 4" descr="C:\Users\Русецкая Лена\Desktop\Новая папка (3)\IMG_29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500306"/>
            <a:ext cx="3536956" cy="2652717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00042"/>
            <a:ext cx="55997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 внимание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Picture 9" descr="http://www.gifpark.ru/Gifs/ANIMALS/3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928934"/>
            <a:ext cx="4000528" cy="33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D:\мама\картинки\картинки3\стрелка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6000768"/>
            <a:ext cx="914402" cy="7000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мама\картинки\картинки3\стрелка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5857892"/>
            <a:ext cx="628650" cy="685800"/>
          </a:xfrm>
          <a:prstGeom prst="rect">
            <a:avLst/>
          </a:prstGeom>
          <a:noFill/>
        </p:spPr>
      </p:pic>
      <p:pic>
        <p:nvPicPr>
          <p:cNvPr id="3074" name="Picture 2" descr="D:\мама\картинки\картинки3\разное\dom02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516838">
            <a:off x="-164747" y="2537471"/>
            <a:ext cx="2238064" cy="11246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mage0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496"/>
            <a:ext cx="3000396" cy="385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28572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Цели</a:t>
            </a:r>
            <a:r>
              <a:rPr lang="en-US" sz="2400" dirty="0" smtClean="0"/>
              <a:t>:</a:t>
            </a:r>
            <a:r>
              <a:rPr lang="ru-RU" sz="2400" dirty="0" smtClean="0"/>
              <a:t>                              1.Познакомить учащихся с </a:t>
            </a:r>
            <a:r>
              <a:rPr lang="ru-RU" sz="2400" dirty="0" err="1" smtClean="0"/>
              <a:t>симметрией,с</a:t>
            </a:r>
            <a:r>
              <a:rPr lang="ru-RU" sz="2400" dirty="0" smtClean="0"/>
              <a:t> видами симметрии.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 2.Формировать умение работать источниками             </a:t>
            </a:r>
            <a:r>
              <a:rPr lang="ru-RU" sz="2400" dirty="0" err="1" smtClean="0"/>
              <a:t>литературы,навыки</a:t>
            </a:r>
            <a:r>
              <a:rPr lang="ru-RU" sz="2400" dirty="0" smtClean="0"/>
              <a:t> самостоятельной работы.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3.Научить работать в коллективе.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Время исследования</a:t>
            </a:r>
            <a:r>
              <a:rPr lang="en-US" sz="2400" dirty="0" smtClean="0"/>
              <a:t>:</a:t>
            </a:r>
            <a:r>
              <a:rPr lang="ru-RU" sz="2400" dirty="0" smtClean="0"/>
              <a:t>1-3  </a:t>
            </a:r>
            <a:r>
              <a:rPr lang="ru-RU" sz="2400" dirty="0" smtClean="0"/>
              <a:t>четверти.</a:t>
            </a:r>
            <a:endParaRPr lang="ru-RU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9" descr="boy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357562"/>
            <a:ext cx="2182086" cy="2571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divot"/>
            <a:contourClr>
              <a:srgbClr val="333333"/>
            </a:contourClr>
          </a:sp3d>
        </p:spPr>
      </p:pic>
      <p:pic>
        <p:nvPicPr>
          <p:cNvPr id="3" name="Picture 4" descr="baboch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-1"/>
            <a:ext cx="4214842" cy="316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0_f895_5af8e448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143248"/>
            <a:ext cx="4238765" cy="317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85728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4" descr="risunok1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784521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335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1260623899_5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0"/>
            <a:ext cx="5572132" cy="352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1500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729038"/>
            <a:ext cx="5214974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48" y="357166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План работы над проектом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43042" y="1214422"/>
          <a:ext cx="6786610" cy="547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305"/>
                <a:gridCol w="3393305"/>
              </a:tblGrid>
              <a:tr h="330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NewRomanPS-ItalicMT"/>
                          <a:cs typeface="Times New Roman"/>
                        </a:rPr>
                        <a:t>Этапы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Исследования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660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2000" dirty="0" err="1" smtClean="0">
                          <a:latin typeface="Calibri"/>
                          <a:ea typeface="Times New Roman"/>
                          <a:cs typeface="Times New Roman"/>
                        </a:rPr>
                        <a:t>этап.Погружение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 в проект.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Есть ли будущее без симметрии?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853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2000" dirty="0" err="1" smtClean="0">
                          <a:latin typeface="Calibri"/>
                          <a:ea typeface="Times New Roman"/>
                          <a:cs typeface="Times New Roman"/>
                        </a:rPr>
                        <a:t>этап.Работа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 над проектом.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1.Что такое симметрия?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2.Где вокруг нас симметрия?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3.Виды симметрии.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321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3этап.Самостоятельные исследования  учащихся в рамках учебного </a:t>
                      </a:r>
                      <a:r>
                        <a:rPr lang="ru-RU" sz="2000" dirty="0" err="1" smtClean="0">
                          <a:latin typeface="Calibri"/>
                          <a:ea typeface="Times New Roman"/>
                          <a:cs typeface="Times New Roman"/>
                        </a:rPr>
                        <a:t>прокта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Виды симметрии.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96301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913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4этап.Представление</a:t>
                      </a:r>
                      <a:r>
                        <a:rPr lang="ru-RU" sz="2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результатов исследования.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660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0"/>
            <a:ext cx="7501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500306"/>
            <a:ext cx="82153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64318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dirty="0" smtClean="0"/>
              <a:t>Есть ли будущее без симметрии?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j02339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000636"/>
            <a:ext cx="18426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мама\картинки\картинки3\природа\priroda0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000500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http://www.gifpark.ru/Gifs/FLOWERS/b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2090746" cy="211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Симметрия – греч. , соразмерность, одинаковость в расположении частей  по  противоположным сторонам от точки, прямой  или  плоскости.</a:t>
            </a:r>
          </a:p>
          <a:p>
            <a:r>
              <a:rPr lang="ru-RU" sz="2800" dirty="0" smtClean="0"/>
              <a:t>                   Словарь С.И. Ожегова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усецкая Лена\Desktop\Новая папка (3)\Новая папка\IMG_2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2603461" cy="1952596"/>
          </a:xfrm>
          <a:prstGeom prst="rect">
            <a:avLst/>
          </a:prstGeom>
          <a:noFill/>
        </p:spPr>
      </p:pic>
      <p:pic>
        <p:nvPicPr>
          <p:cNvPr id="1027" name="Picture 3" descr="C:\Users\Русецкая Лена\Desktop\Новая папка (3)\Новая папка\IMG_2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2613005" cy="1959754"/>
          </a:xfrm>
          <a:prstGeom prst="rect">
            <a:avLst/>
          </a:prstGeom>
          <a:noFill/>
        </p:spPr>
      </p:pic>
      <p:pic>
        <p:nvPicPr>
          <p:cNvPr id="1028" name="Picture 4" descr="C:\Users\Русецкая Лена\Desktop\Новая папка (3)\Новая папка\IMG_2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9" y="2000240"/>
            <a:ext cx="2643206" cy="2205015"/>
          </a:xfrm>
          <a:prstGeom prst="rect">
            <a:avLst/>
          </a:prstGeom>
          <a:noFill/>
        </p:spPr>
      </p:pic>
      <p:pic>
        <p:nvPicPr>
          <p:cNvPr id="1029" name="Picture 5" descr="C:\Users\Русецкая Лена\Desktop\Новая папка (3)\Новая папка\IMG_3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3" y="2000240"/>
            <a:ext cx="2952770" cy="2214578"/>
          </a:xfrm>
          <a:prstGeom prst="rect">
            <a:avLst/>
          </a:prstGeom>
          <a:noFill/>
        </p:spPr>
      </p:pic>
      <p:pic>
        <p:nvPicPr>
          <p:cNvPr id="1030" name="Picture 6" descr="C:\Users\Русецкая Лена\Desktop\Новая папка (3)\IMG_29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214818"/>
            <a:ext cx="2770165" cy="20776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23_q0C</Template>
  <TotalTime>392</TotalTime>
  <Words>148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Business Plan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</dc:creator>
  <cp:lastModifiedBy>Русецкая Лена</cp:lastModifiedBy>
  <cp:revision>43</cp:revision>
  <dcterms:created xsi:type="dcterms:W3CDTF">2009-05-10T12:20:45Z</dcterms:created>
  <dcterms:modified xsi:type="dcterms:W3CDTF">2011-04-11T09:12:19Z</dcterms:modified>
</cp:coreProperties>
</file>