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9" r:id="rId2"/>
    <p:sldId id="273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8" r:id="rId12"/>
    <p:sldId id="264" r:id="rId13"/>
    <p:sldId id="265" r:id="rId14"/>
    <p:sldId id="266" r:id="rId15"/>
    <p:sldId id="274" r:id="rId16"/>
    <p:sldId id="277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D05AA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40" autoAdjust="0"/>
    <p:restoredTop sz="94709" autoAdjust="0"/>
  </p:normalViewPr>
  <p:slideViewPr>
    <p:cSldViewPr>
      <p:cViewPr varScale="1">
        <p:scale>
          <a:sx n="66" d="100"/>
          <a:sy n="66" d="100"/>
        </p:scale>
        <p:origin x="-10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F65EB-DACE-4E56-9156-866804FA95CE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FF6C6-4390-46D6-9B80-385CCCEBC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 loop="1">
        <p:snd r:embed="rId1" name="Презентация Microsoft Of256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 loop="1">
        <p:snd r:embed="rId1" name="Презентация Microsoft Of256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 loop="1">
        <p:snd r:embed="rId1" name="Презентация Microsoft Of256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 loop="1">
        <p:snd r:embed="rId1" name="Презентация Microsoft Of256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 loop="1">
        <p:snd r:embed="rId1" name="Презентация Microsoft Of256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 loop="1">
        <p:snd r:embed="rId1" name="Презентация Microsoft Of256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 loop="1">
        <p:snd r:embed="rId1" name="Презентация Microsoft Of256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 loop="1">
        <p:snd r:embed="rId1" name="Презентация Microsoft Of256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 loop="1">
        <p:snd r:embed="rId1" name="Презентация Microsoft Of256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 loop="1">
        <p:snd r:embed="rId1" name="Презентация Microsoft Of256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 loop="1">
        <p:snd r:embed="rId1" name="Презентация Microsoft Of256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 loop="1">
        <p:snd r:embed="rId13" name="Презентация Microsoft Of256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audio4.wav"/><Relationship Id="rId1" Type="http://schemas.openxmlformats.org/officeDocument/2006/relationships/tags" Target="../tags/tag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500034" y="1071546"/>
            <a:ext cx="8143932" cy="4689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108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7620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1В</a:t>
            </a:r>
          </a:p>
          <a:p>
            <a:pPr algn="ctr" rtl="0"/>
            <a:r>
              <a:rPr lang="ru-RU" sz="3600" kern="10" spc="0" dirty="0" smtClean="0">
                <a:ln w="7620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класс</a:t>
            </a:r>
            <a:endParaRPr lang="ru-RU" sz="3600" kern="10" spc="0" dirty="0">
              <a:ln w="76200">
                <a:solidFill>
                  <a:srgbClr val="0070C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ransition>
    <p:sndAc>
      <p:stSnd loop="1">
        <p:snd r:embed="rId2" name="Презентация Microsoft Of256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 НА МАСЛЕННОЙ НЕДЕЛЕ,,,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2276475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214686"/>
            <a:ext cx="2276475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643050"/>
            <a:ext cx="285752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3429000"/>
            <a:ext cx="2276475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4786322"/>
            <a:ext cx="2276475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64" y="4857760"/>
            <a:ext cx="2276475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0760" y="4857760"/>
            <a:ext cx="2276475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400000">
            <a:off x="3143637" y="2285595"/>
            <a:ext cx="2356658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stSnd loop="1">
        <p:snd r:embed="rId2" name="Презентация Microsoft Of25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14356"/>
            <a:ext cx="2643206" cy="192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928670"/>
            <a:ext cx="2562227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2857496"/>
            <a:ext cx="2776541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2857496"/>
            <a:ext cx="321471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786322"/>
            <a:ext cx="2347913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22" y="4714884"/>
            <a:ext cx="2714644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28926" y="4714884"/>
            <a:ext cx="2562227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000364" y="274638"/>
            <a:ext cx="328614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ШКОЛЬНАЯ ЯРМАРКА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sndAc>
      <p:stSnd loop="1">
        <p:snd r:embed="rId2" name="Презентация Microsoft Of256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000504"/>
            <a:ext cx="228598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429132"/>
            <a:ext cx="1925646" cy="167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1928802"/>
            <a:ext cx="235745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3079" y="1357298"/>
            <a:ext cx="349092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214290"/>
            <a:ext cx="192882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1857364"/>
            <a:ext cx="264320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4357694"/>
            <a:ext cx="3071834" cy="193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85728"/>
            <a:ext cx="5943584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В ДОМЕ- МУЗЕЕ ТЕТЮШИНОВА</a:t>
            </a:r>
            <a:endParaRPr lang="ru-RU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ndAc>
      <p:stSnd loop="1">
        <p:snd r:embed="rId2" name="Презентация Microsoft Of25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9 МАЯ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ДЕНЬ ПОБЕДЫ!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242889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571612"/>
            <a:ext cx="2276475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2714620"/>
            <a:ext cx="285752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143248"/>
            <a:ext cx="228601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1643050"/>
            <a:ext cx="2276475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4214818"/>
            <a:ext cx="2276475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14678" y="4429132"/>
            <a:ext cx="28575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stSnd loop="1">
        <p:snd r:embed="rId2" name="Презентация Microsoft Of25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928670"/>
            <a:ext cx="328614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142984"/>
            <a:ext cx="350046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714752"/>
            <a:ext cx="378621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786190"/>
            <a:ext cx="3786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stSnd loop="1">
        <p:snd r:embed="rId2" name="Презентация Microsoft Of25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5"/>
            <a:ext cx="7286676" cy="78581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Маленький театр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Мои рисунки\Новая папка (3)\Изображение 0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736"/>
            <a:ext cx="2857520" cy="2286016"/>
          </a:xfrm>
          <a:prstGeom prst="rect">
            <a:avLst/>
          </a:prstGeom>
          <a:noFill/>
        </p:spPr>
      </p:pic>
      <p:pic>
        <p:nvPicPr>
          <p:cNvPr id="1027" name="Picture 3" descr="D:\Мои рисунки\Новая папка (3)\Изображение 0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714752"/>
            <a:ext cx="3071834" cy="2135191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1571612"/>
            <a:ext cx="304944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stSnd loop="1">
        <p:snd r:embed="rId2" name="Презентация Microsoft Of25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D05AA9"/>
                </a:solidFill>
              </a:rPr>
              <a:t>Прощай, 1 класс!</a:t>
            </a:r>
            <a:endParaRPr lang="ru-RU" b="1" dirty="0">
              <a:solidFill>
                <a:srgbClr val="D05AA9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5" y="1500174"/>
            <a:ext cx="276226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428736"/>
            <a:ext cx="266826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428736"/>
            <a:ext cx="2609940" cy="195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654146"/>
            <a:ext cx="2928958" cy="213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4071942"/>
            <a:ext cx="3000396" cy="213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64" y="3714752"/>
            <a:ext cx="257173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stSnd loop="1">
        <p:snd r:embed="rId2" name="Презентация Microsoft Of25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7B9E7E6"/>
          <p:cNvPicPr>
            <a:picLocks noChangeAspect="1" noChangeArrowheads="1"/>
          </p:cNvPicPr>
          <p:nvPr/>
        </p:nvPicPr>
        <p:blipFill>
          <a:blip r:embed="rId3"/>
          <a:srcRect l="6570"/>
          <a:stretch>
            <a:fillRect/>
          </a:stretch>
        </p:blipFill>
        <p:spPr bwMode="auto">
          <a:xfrm rot="5400000">
            <a:off x="1804761" y="-447495"/>
            <a:ext cx="5463008" cy="864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ПЕРЕХОДИМ ВО 2 класс…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sndAc>
      <p:stSnd loop="1">
        <p:snd r:embed="rId2" name="Презентация Microsoft Of256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rgbClr val="FF0000"/>
                </a:solidFill>
              </a:rPr>
              <a:t>Классный руководитель: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b="1" dirty="0" err="1" smtClean="0">
                <a:solidFill>
                  <a:srgbClr val="00B050"/>
                </a:solidFill>
              </a:rPr>
              <a:t>Челябова</a:t>
            </a:r>
            <a:r>
              <a:rPr lang="ru-RU" b="1" dirty="0" smtClean="0">
                <a:solidFill>
                  <a:srgbClr val="00B050"/>
                </a:solidFill>
              </a:rPr>
              <a:t> Марина Александровна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Список класса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B050"/>
                </a:solidFill>
              </a:rPr>
              <a:t>1. </a:t>
            </a:r>
            <a:r>
              <a:rPr lang="ru-RU" sz="1600" b="1" dirty="0" err="1" smtClean="0">
                <a:solidFill>
                  <a:srgbClr val="00B050"/>
                </a:solidFill>
              </a:rPr>
              <a:t>Абуев</a:t>
            </a:r>
            <a:r>
              <a:rPr lang="ru-RU" sz="1600" b="1" dirty="0" smtClean="0">
                <a:solidFill>
                  <a:srgbClr val="00B050"/>
                </a:solidFill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</a:rPr>
              <a:t>Альмир</a:t>
            </a:r>
            <a:r>
              <a:rPr lang="ru-RU" sz="1600" b="1" dirty="0" smtClean="0">
                <a:solidFill>
                  <a:srgbClr val="00B050"/>
                </a:solidFill>
              </a:rPr>
              <a:t>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B050"/>
                </a:solidFill>
              </a:rPr>
              <a:t>2.  </a:t>
            </a:r>
            <a:r>
              <a:rPr lang="ru-RU" sz="1600" b="1" dirty="0" err="1" smtClean="0">
                <a:solidFill>
                  <a:srgbClr val="00B050"/>
                </a:solidFill>
              </a:rPr>
              <a:t>Аймухамбетова</a:t>
            </a:r>
            <a:r>
              <a:rPr lang="ru-RU" sz="1600" b="1" dirty="0" smtClean="0">
                <a:solidFill>
                  <a:srgbClr val="00B050"/>
                </a:solidFill>
              </a:rPr>
              <a:t> Алина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B050"/>
                </a:solidFill>
              </a:rPr>
              <a:t>3. </a:t>
            </a:r>
            <a:r>
              <a:rPr lang="ru-RU" sz="1600" b="1" dirty="0" err="1" smtClean="0">
                <a:solidFill>
                  <a:srgbClr val="00B050"/>
                </a:solidFill>
              </a:rPr>
              <a:t>Ахатов</a:t>
            </a:r>
            <a:r>
              <a:rPr lang="ru-RU" sz="1600" b="1" dirty="0" smtClean="0">
                <a:solidFill>
                  <a:srgbClr val="00B050"/>
                </a:solidFill>
              </a:rPr>
              <a:t> Артур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B050"/>
                </a:solidFill>
              </a:rPr>
              <a:t>4. </a:t>
            </a:r>
            <a:r>
              <a:rPr lang="ru-RU" sz="1600" b="1" dirty="0" err="1" smtClean="0">
                <a:solidFill>
                  <a:srgbClr val="00B050"/>
                </a:solidFill>
              </a:rPr>
              <a:t>Биткулова</a:t>
            </a:r>
            <a:r>
              <a:rPr lang="ru-RU" sz="1600" b="1" dirty="0" smtClean="0">
                <a:solidFill>
                  <a:srgbClr val="00B050"/>
                </a:solidFill>
              </a:rPr>
              <a:t> Кристина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B050"/>
                </a:solidFill>
              </a:rPr>
              <a:t>5. Дьячков Максим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B050"/>
                </a:solidFill>
              </a:rPr>
              <a:t>6. Исаев Яков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B050"/>
                </a:solidFill>
              </a:rPr>
              <a:t>7. </a:t>
            </a:r>
            <a:r>
              <a:rPr lang="ru-RU" sz="1600" b="1" dirty="0" err="1" smtClean="0">
                <a:solidFill>
                  <a:srgbClr val="00B050"/>
                </a:solidFill>
              </a:rPr>
              <a:t>Менлибаеве</a:t>
            </a:r>
            <a:r>
              <a:rPr lang="ru-RU" sz="1600" b="1" dirty="0" smtClean="0">
                <a:solidFill>
                  <a:srgbClr val="00B050"/>
                </a:solidFill>
              </a:rPr>
              <a:t> Диана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B050"/>
                </a:solidFill>
              </a:rPr>
              <a:t>8. Минеева Алена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B050"/>
                </a:solidFill>
              </a:rPr>
              <a:t>9</a:t>
            </a:r>
            <a:r>
              <a:rPr lang="ru-RU" sz="1600" b="1" dirty="0" smtClean="0">
                <a:solidFill>
                  <a:srgbClr val="00B050"/>
                </a:solidFill>
              </a:rPr>
              <a:t>. </a:t>
            </a:r>
            <a:r>
              <a:rPr lang="ru-RU" sz="1600" b="1" dirty="0" err="1" smtClean="0">
                <a:solidFill>
                  <a:srgbClr val="00B050"/>
                </a:solidFill>
              </a:rPr>
              <a:t>Нередько</a:t>
            </a:r>
            <a:r>
              <a:rPr lang="ru-RU" sz="1600" b="1" dirty="0" smtClean="0">
                <a:solidFill>
                  <a:srgbClr val="00B050"/>
                </a:solidFill>
              </a:rPr>
              <a:t> Артем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B050"/>
                </a:solidFill>
              </a:rPr>
              <a:t>10. Новичков Александр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B050"/>
                </a:solidFill>
              </a:rPr>
              <a:t>11. Петров Илья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B050"/>
                </a:solidFill>
              </a:rPr>
              <a:t>12. </a:t>
            </a:r>
            <a:r>
              <a:rPr lang="ru-RU" sz="1600" b="1" dirty="0" err="1" smtClean="0">
                <a:solidFill>
                  <a:srgbClr val="00B050"/>
                </a:solidFill>
              </a:rPr>
              <a:t>Плужникова</a:t>
            </a:r>
            <a:r>
              <a:rPr lang="ru-RU" sz="1600" b="1" dirty="0" smtClean="0">
                <a:solidFill>
                  <a:srgbClr val="00B050"/>
                </a:solidFill>
              </a:rPr>
              <a:t> Надежда</a:t>
            </a:r>
          </a:p>
          <a:p>
            <a:pPr>
              <a:buNone/>
            </a:pPr>
            <a:endParaRPr lang="ru-RU" sz="1600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sz="1600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sz="1600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sz="16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00B050"/>
                </a:solidFill>
              </a:rPr>
              <a:t>13.Попова Яна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B050"/>
                </a:solidFill>
              </a:rPr>
              <a:t>14. </a:t>
            </a:r>
            <a:r>
              <a:rPr lang="ru-RU" sz="1600" b="1" dirty="0" err="1" smtClean="0">
                <a:solidFill>
                  <a:srgbClr val="00B050"/>
                </a:solidFill>
              </a:rPr>
              <a:t>Саркаров</a:t>
            </a:r>
            <a:r>
              <a:rPr lang="ru-RU" sz="1600" b="1" dirty="0" smtClean="0">
                <a:solidFill>
                  <a:srgbClr val="00B050"/>
                </a:solidFill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</a:rPr>
              <a:t>Вусал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00B050"/>
                </a:solidFill>
              </a:rPr>
              <a:t>15. </a:t>
            </a:r>
            <a:r>
              <a:rPr lang="ru-RU" sz="1600" b="1" dirty="0" err="1" smtClean="0">
                <a:solidFill>
                  <a:srgbClr val="00B050"/>
                </a:solidFill>
              </a:rPr>
              <a:t>Сейтжанова</a:t>
            </a:r>
            <a:r>
              <a:rPr lang="ru-RU" sz="1600" b="1" dirty="0" smtClean="0">
                <a:solidFill>
                  <a:srgbClr val="00B050"/>
                </a:solidFill>
              </a:rPr>
              <a:t> Диана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B050"/>
                </a:solidFill>
              </a:rPr>
              <a:t>16. </a:t>
            </a:r>
            <a:r>
              <a:rPr lang="ru-RU" sz="1600" b="1" dirty="0" err="1" smtClean="0">
                <a:solidFill>
                  <a:srgbClr val="00B050"/>
                </a:solidFill>
              </a:rPr>
              <a:t>Сизинцева</a:t>
            </a:r>
            <a:r>
              <a:rPr lang="ru-RU" sz="1600" b="1" dirty="0" smtClean="0">
                <a:solidFill>
                  <a:srgbClr val="00B050"/>
                </a:solidFill>
              </a:rPr>
              <a:t> Александра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B050"/>
                </a:solidFill>
              </a:rPr>
              <a:t>17. </a:t>
            </a:r>
            <a:r>
              <a:rPr lang="ru-RU" sz="1600" b="1" dirty="0" err="1" smtClean="0">
                <a:solidFill>
                  <a:srgbClr val="00B050"/>
                </a:solidFill>
              </a:rPr>
              <a:t>Сизинцева</a:t>
            </a:r>
            <a:r>
              <a:rPr lang="ru-RU" sz="1600" b="1" dirty="0" smtClean="0">
                <a:solidFill>
                  <a:srgbClr val="00B050"/>
                </a:solidFill>
              </a:rPr>
              <a:t> Дарья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B050"/>
                </a:solidFill>
              </a:rPr>
              <a:t>18. </a:t>
            </a:r>
            <a:r>
              <a:rPr lang="ru-RU" sz="1600" b="1" dirty="0" err="1" smtClean="0">
                <a:solidFill>
                  <a:srgbClr val="00B050"/>
                </a:solidFill>
              </a:rPr>
              <a:t>Хомутецкая</a:t>
            </a:r>
            <a:r>
              <a:rPr lang="ru-RU" sz="1600" b="1" dirty="0" smtClean="0">
                <a:solidFill>
                  <a:srgbClr val="00B050"/>
                </a:solidFill>
              </a:rPr>
              <a:t> Екатерина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B050"/>
                </a:solidFill>
              </a:rPr>
              <a:t>19. Шахов Андрей</a:t>
            </a:r>
          </a:p>
          <a:p>
            <a:pPr>
              <a:buNone/>
            </a:pPr>
            <a:endParaRPr lang="ru-RU" sz="1600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sz="1600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sz="1600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sz="1600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sz="16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00B0F0"/>
                </a:solidFill>
              </a:rPr>
              <a:t>9 -мальчиков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B0F0"/>
                </a:solidFill>
              </a:rPr>
              <a:t>10 -девочек</a:t>
            </a:r>
            <a:endParaRPr lang="ru-RU" sz="1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sndAc>
      <p:stSnd loop="1">
        <p:snd r:embed="rId2" name="Презентация Microsoft Of256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Мои рисунки\школа\Изображение 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857232"/>
            <a:ext cx="3630914" cy="2786082"/>
          </a:xfrm>
          <a:prstGeom prst="rect">
            <a:avLst/>
          </a:prstGeom>
          <a:noFill/>
        </p:spPr>
      </p:pic>
      <p:pic>
        <p:nvPicPr>
          <p:cNvPr id="4" name="Picture 2" descr="D:\Мои рисунки\школа\Изображение 0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714356"/>
            <a:ext cx="4435934" cy="2928959"/>
          </a:xfrm>
          <a:prstGeom prst="rect">
            <a:avLst/>
          </a:prstGeom>
          <a:noFill/>
        </p:spPr>
      </p:pic>
      <p:pic>
        <p:nvPicPr>
          <p:cNvPr id="5" name="Picture 5" descr="D:\Мои рисунки\школа\Изображение 0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3786190"/>
            <a:ext cx="3725644" cy="2685828"/>
          </a:xfrm>
          <a:prstGeom prst="rect">
            <a:avLst/>
          </a:prstGeom>
          <a:noFill/>
        </p:spPr>
      </p:pic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357158" y="1857364"/>
            <a:ext cx="8572528" cy="857256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endParaRPr lang="ru-RU" sz="3600" kern="10" spc="0" dirty="0" smtClean="0">
              <a:ln w="571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  <a:p>
            <a:pPr algn="ctr"/>
            <a:r>
              <a:rPr lang="ru-RU" sz="3600" kern="10" spc="0" dirty="0" smtClean="0"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ПЕРВЫЙ РАЗ </a:t>
            </a:r>
          </a:p>
          <a:p>
            <a:pPr algn="ctr" rtl="0"/>
            <a:endParaRPr lang="ru-RU" sz="3600" kern="10" spc="0" dirty="0" smtClean="0">
              <a:ln w="571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  <a:p>
            <a:pPr algn="ctr" rtl="0"/>
            <a:r>
              <a:rPr lang="ru-RU" sz="3600" kern="10" spc="0" dirty="0" smtClean="0"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В ПЕРВЫЙ КЛАСС!</a:t>
            </a:r>
            <a:endParaRPr lang="ru-RU" sz="3600" kern="10" spc="0" dirty="0">
              <a:ln w="571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ransition>
    <p:sndAc>
      <p:stSnd loop="1">
        <p:snd r:embed="rId2" name="Презентация Microsoft Of25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58246" cy="158272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ПОСВЯЩЕНИЕ В ПЕРВОКЛАССНИКИ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D:\Мои рисунки\школа\Изображение 0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1714488"/>
            <a:ext cx="3357586" cy="2206629"/>
          </a:xfrm>
          <a:prstGeom prst="rect">
            <a:avLst/>
          </a:prstGeom>
          <a:noFill/>
        </p:spPr>
      </p:pic>
      <p:pic>
        <p:nvPicPr>
          <p:cNvPr id="3075" name="Picture 3" descr="D:\Мои рисунки\школа\Изображение 035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143504" y="1857364"/>
            <a:ext cx="2928958" cy="2214578"/>
          </a:xfrm>
          <a:prstGeom prst="rect">
            <a:avLst/>
          </a:prstGeom>
          <a:noFill/>
        </p:spPr>
      </p:pic>
      <p:pic>
        <p:nvPicPr>
          <p:cNvPr id="3076" name="Picture 4" descr="D:\Мои рисунки\школа\Изображение 02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3786190"/>
            <a:ext cx="3071834" cy="2206629"/>
          </a:xfrm>
          <a:prstGeom prst="rect">
            <a:avLst/>
          </a:prstGeom>
          <a:noFill/>
        </p:spPr>
      </p:pic>
      <p:pic>
        <p:nvPicPr>
          <p:cNvPr id="9" name="~PP1603.WAV">
            <a:hlinkClick r:id="" action="ppaction://media"/>
          </p:cNvPr>
          <p:cNvPicPr>
            <a:picLocks noRot="1" noChangeAspect="1"/>
          </p:cNvPicPr>
          <p:nvPr>
            <a:wavAudioFile r:embed="rId2" name="~PP1603.WAV"/>
          </p:nvPr>
        </p:nvPicPr>
        <p:blipFill>
          <a:blip r:embed="rId8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sndAc>
      <p:stSnd loop="1">
        <p:snd r:embed="rId4" name="Презентация Microsoft Of25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214422"/>
            <a:ext cx="4114800" cy="2000264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ДЕНЬ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000503"/>
            <a:ext cx="4071966" cy="192882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ТОЛЕРАНТНОСТИ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D:\Мои рисунки\школа\Изображение 0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1500174"/>
            <a:ext cx="3571900" cy="247616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3286124"/>
            <a:ext cx="378621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~PP2179.WAV">
            <a:hlinkClick r:id="" action="ppaction://media"/>
          </p:cNvPr>
          <p:cNvPicPr>
            <a:picLocks noRot="1" noChangeAspect="1"/>
          </p:cNvPicPr>
          <p:nvPr>
            <a:wavAudioFile r:embed="rId2" name="~PP2179.WAV"/>
          </p:nvPr>
        </p:nvPicPr>
        <p:blipFill>
          <a:blip r:embed="rId7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sndAc>
      <p:stSnd loop="1">
        <p:snd r:embed="rId4" name="Презентация Microsoft Of25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МЫ учимся!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Мои рисунки\школа\Изображение 05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1571612"/>
            <a:ext cx="4000528" cy="3000396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3143248"/>
            <a:ext cx="435771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~PP5.WAV">
            <a:hlinkClick r:id="" action="ppaction://media"/>
          </p:cNvPr>
          <p:cNvPicPr>
            <a:picLocks noRot="1" noChangeAspect="1"/>
          </p:cNvPicPr>
          <p:nvPr>
            <a:wavAudioFile r:embed="rId2" name="~PP5.WAV"/>
          </p:nvPr>
        </p:nvPicPr>
        <p:blipFill>
          <a:blip r:embed="rId7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sndAc>
      <p:stSnd loop="1">
        <p:snd r:embed="rId4" name="Презентация Microsoft Of25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МАМИН ПРАЗДНИК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14422"/>
            <a:ext cx="3786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142984"/>
            <a:ext cx="35719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28596" y="3929066"/>
            <a:ext cx="3786214" cy="256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3786190"/>
            <a:ext cx="364333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sndAc>
      <p:stSnd loop="1">
        <p:snd r:embed="rId3" name="Презентация Microsoft Of25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14356"/>
            <a:ext cx="2276475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714620"/>
            <a:ext cx="2276475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2571744"/>
            <a:ext cx="2276475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571480"/>
            <a:ext cx="2276475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2786058"/>
            <a:ext cx="2276475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4572008"/>
            <a:ext cx="2276475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868" y="4572008"/>
            <a:ext cx="2276475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57950" y="4643446"/>
            <a:ext cx="2276475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2928926" y="642918"/>
            <a:ext cx="3500462" cy="2071701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НОВЫЙ ГОД!</a:t>
            </a:r>
            <a:endParaRPr lang="ru-RU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sndAc>
      <p:stSnd loop="1">
        <p:snd r:embed="rId2" name="Презентация Microsoft Of25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ВЕСЕЛЫЕ СТАРТЫ!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II </a:t>
            </a:r>
            <a:r>
              <a:rPr lang="ru-RU" b="1" dirty="0" smtClean="0">
                <a:solidFill>
                  <a:srgbClr val="0070C0"/>
                </a:solidFill>
              </a:rPr>
              <a:t>МЕСТО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250033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857628"/>
            <a:ext cx="334804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500174"/>
            <a:ext cx="35444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786190"/>
            <a:ext cx="35719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1643050"/>
            <a:ext cx="278608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5984" y="3857628"/>
            <a:ext cx="400052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stSnd loop="1">
        <p:snd r:embed="rId2" name="Презентация Microsoft Of25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7|1|0.7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|0.5|0.8|0.6|0.4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4|0.4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|0.9|0.8|0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wrap="square" lIns="91440" tIns="45720" rIns="91440" bIns="45720">
        <a:spAutoFit/>
        <a:scene3d>
          <a:camera prst="orthographicFront"/>
          <a:lightRig rig="soft" dir="tl">
            <a:rot lat="0" lon="0" rev="0"/>
          </a:lightRig>
        </a:scene3d>
        <a:sp3d contourW="25400" prstMaterial="matte">
          <a:bevelT w="25400" h="55880" prst="artDeco"/>
          <a:contourClr>
            <a:schemeClr val="accent2">
              <a:tint val="20000"/>
            </a:schemeClr>
          </a:contourClr>
        </a:sp3d>
      </a:bodyPr>
      <a:lstStyle>
        <a:defPPr algn="ctr">
          <a:defRPr sz="5400" b="1" cap="none" spc="50" dirty="0" smtClean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131</Words>
  <PresentationFormat>Экран (4:3)</PresentationFormat>
  <Paragraphs>53</Paragraphs>
  <Slides>17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 Классный руководитель:  Челябова Марина Александровна</vt:lpstr>
      <vt:lpstr>Слайд 3</vt:lpstr>
      <vt:lpstr>ПОСВЯЩЕНИЕ В ПЕРВОКЛАССНИКИ</vt:lpstr>
      <vt:lpstr>ДЕНЬ</vt:lpstr>
      <vt:lpstr>МЫ учимся!</vt:lpstr>
      <vt:lpstr>МАМИН ПРАЗДНИК</vt:lpstr>
      <vt:lpstr>НОВЫЙ ГОД!</vt:lpstr>
      <vt:lpstr>ВЕСЕЛЫЕ СТАРТЫ! II МЕСТО </vt:lpstr>
      <vt:lpstr>КАК НА МАСЛЕННОЙ НЕДЕЛЕ,,,</vt:lpstr>
      <vt:lpstr>ШКОЛЬНАЯ ЯРМАРКА</vt:lpstr>
      <vt:lpstr>В ДОМЕ- МУЗЕЕ ТЕТЮШИНОВА</vt:lpstr>
      <vt:lpstr>9 МАЯ  ДЕНЬ ПОБЕДЫ!</vt:lpstr>
      <vt:lpstr>Слайд 14</vt:lpstr>
      <vt:lpstr>Маленький театр</vt:lpstr>
      <vt:lpstr>Прощай, 1 класс!</vt:lpstr>
      <vt:lpstr>ПЕРЕХОДИМ ВО 2 класс…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21</cp:revision>
  <dcterms:modified xsi:type="dcterms:W3CDTF">2011-06-02T12:44:45Z</dcterms:modified>
</cp:coreProperties>
</file>