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61" r:id="rId9"/>
    <p:sldId id="262" r:id="rId10"/>
    <p:sldId id="270" r:id="rId11"/>
    <p:sldId id="271" r:id="rId12"/>
    <p:sldId id="272" r:id="rId13"/>
    <p:sldId id="274" r:id="rId14"/>
    <p:sldId id="276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077072"/>
            <a:ext cx="8305800" cy="23042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занятие по патриотическому воспитанию</a:t>
            </a:r>
          </a:p>
          <a:p>
            <a:endParaRPr lang="ru-RU" sz="2400" dirty="0" smtClean="0"/>
          </a:p>
          <a:p>
            <a:pPr algn="r">
              <a:spcBef>
                <a:spcPts val="0"/>
              </a:spcBef>
            </a:pPr>
            <a:r>
              <a:rPr lang="ru-RU" dirty="0" smtClean="0"/>
              <a:t> </a:t>
            </a:r>
            <a:r>
              <a:rPr lang="ru-RU" sz="2200" dirty="0" smtClean="0"/>
              <a:t>Провела:</a:t>
            </a:r>
          </a:p>
          <a:p>
            <a:pPr algn="r">
              <a:spcBef>
                <a:spcPts val="0"/>
              </a:spcBef>
            </a:pPr>
            <a:r>
              <a:rPr lang="ru-RU" sz="2200" dirty="0" smtClean="0"/>
              <a:t>воспитатель</a:t>
            </a:r>
          </a:p>
          <a:p>
            <a:pPr algn="r">
              <a:spcBef>
                <a:spcPts val="0"/>
              </a:spcBef>
            </a:pPr>
            <a:r>
              <a:rPr lang="ru-RU" sz="2200" dirty="0" smtClean="0"/>
              <a:t>Сысоева С.В.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266429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6000" b="1" i="1" dirty="0" smtClean="0"/>
              <a:t>«Блокада    Ленинграда»</a:t>
            </a:r>
            <a:endParaRPr lang="ru-RU" sz="6000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-17621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локада-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-531440"/>
            <a:ext cx="8229600" cy="6838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локада-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892479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1524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-531440"/>
            <a:ext cx="8229600" cy="6838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Содержимое 5" descr="блокада-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локада-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8136904" cy="50405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Дети вместе работали вместе со взрослыми:</a:t>
            </a:r>
            <a:endParaRPr lang="ru-RU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локада-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89248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1524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локада-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8496944" cy="52565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Музей Блокады Ленинграда.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локада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700808"/>
            <a:ext cx="7848872" cy="475252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204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429835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32656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8 Сентября 1941 года над городом сомкнулось кольцо блокады длинной в 900 дней и ночей. В кольце блокады Ленинграда оказалась 2 млн. 877 тыс. человек. 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76664"/>
          </a:xfrm>
        </p:spPr>
        <p:txBody>
          <a:bodyPr>
            <a:normAutofit/>
          </a:bodyPr>
          <a:lstStyle/>
          <a:p>
            <a:pPr mar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/>
              <a:t>«Блокада…. Далеко как это слово</a:t>
            </a:r>
          </a:p>
          <a:p>
            <a:pPr mar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/>
              <a:t>От наших мирных светлых дней.</a:t>
            </a:r>
          </a:p>
          <a:p>
            <a:pPr mar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/>
              <a:t>Произношу его и вижу снова –</a:t>
            </a:r>
          </a:p>
          <a:p>
            <a:pPr mar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/>
              <a:t>Голодных умирающих детей.</a:t>
            </a:r>
          </a:p>
          <a:p>
            <a:pPr mar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/>
              <a:t>Как опустели целые кварталы,</a:t>
            </a:r>
          </a:p>
          <a:p>
            <a:pPr mar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/>
              <a:t>И как трамваи мёрзли на путях,</a:t>
            </a:r>
          </a:p>
          <a:p>
            <a:pPr mar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/>
              <a:t>И матерей, которые не в силах</a:t>
            </a:r>
          </a:p>
          <a:p>
            <a:pPr mar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/>
              <a:t>Своих детей на кладбище нести.»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453336"/>
          </a:xfrm>
        </p:spPr>
        <p:txBody>
          <a:bodyPr/>
          <a:lstStyle/>
          <a:p>
            <a:pPr algn="just">
              <a:buNone/>
            </a:pPr>
            <a:r>
              <a:rPr lang="ru-RU" sz="3600" dirty="0" smtClean="0"/>
              <a:t>На жителей города обрушился голод.</a:t>
            </a:r>
          </a:p>
          <a:p>
            <a:pPr algn="just">
              <a:buNone/>
            </a:pPr>
            <a:r>
              <a:rPr lang="ru-RU" sz="3600" dirty="0" smtClean="0"/>
              <a:t>Единственным продуктом питания</a:t>
            </a:r>
          </a:p>
          <a:p>
            <a:pPr algn="just">
              <a:buNone/>
            </a:pPr>
            <a:r>
              <a:rPr lang="ru-RU" sz="3600" dirty="0" smtClean="0"/>
              <a:t>был хлеб, который выдавали по карточкам, но и его не хватало. </a:t>
            </a:r>
          </a:p>
          <a:p>
            <a:pPr algn="just">
              <a:buNone/>
            </a:pPr>
            <a:r>
              <a:rPr lang="ru-RU" sz="3600" dirty="0" smtClean="0"/>
              <a:t>Блокадная карточка с суровой надписью «при утере не возобновляется». Она была дороже денег, картин живописцев, шедевров искусства.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-819472"/>
            <a:ext cx="8229600" cy="81947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80236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784976" cy="62646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1524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локада-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1524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локада-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-531440"/>
            <a:ext cx="8229600" cy="6838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локада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12776"/>
            <a:ext cx="7920880" cy="51845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/>
          </a:bodyPr>
          <a:lstStyle/>
          <a:p>
            <a:r>
              <a:rPr lang="ru-RU" sz="3600" i="1" dirty="0" smtClean="0"/>
              <a:t>Защитники  Ленинграда.</a:t>
            </a:r>
            <a:endParaRPr lang="ru-RU" sz="3600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локада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433143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67</TotalTime>
  <Words>147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«Блокада    Ленинграда»</vt:lpstr>
      <vt:lpstr> </vt:lpstr>
      <vt:lpstr>Слайд 3</vt:lpstr>
      <vt:lpstr>Слайд 4</vt:lpstr>
      <vt:lpstr>Слайд 5</vt:lpstr>
      <vt:lpstr>Слайд 6</vt:lpstr>
      <vt:lpstr>Слайд 7</vt:lpstr>
      <vt:lpstr>Защитники  Ленинграда.</vt:lpstr>
      <vt:lpstr> </vt:lpstr>
      <vt:lpstr>Слайд 10</vt:lpstr>
      <vt:lpstr>Слайд 11</vt:lpstr>
      <vt:lpstr>Слайд 12</vt:lpstr>
      <vt:lpstr>Дети вместе работали вместе со взрослыми:</vt:lpstr>
      <vt:lpstr>Слайд 14</vt:lpstr>
      <vt:lpstr>Музей Блокады Ленинграда.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«Блокада    Ленинграда»</dc:title>
  <dc:creator>Света</dc:creator>
  <cp:lastModifiedBy>Света</cp:lastModifiedBy>
  <cp:revision>9</cp:revision>
  <dcterms:created xsi:type="dcterms:W3CDTF">2013-12-20T06:52:32Z</dcterms:created>
  <dcterms:modified xsi:type="dcterms:W3CDTF">2014-03-06T17:24:52Z</dcterms:modified>
</cp:coreProperties>
</file>