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9AAD6-7F08-4033-94DA-6368FB040C28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A488-F411-411E-8DCE-6C3A76D81F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772400" cy="1470025"/>
          </a:xfrm>
        </p:spPr>
        <p:txBody>
          <a:bodyPr>
            <a:noAutofit/>
          </a:bodyPr>
          <a:lstStyle/>
          <a:p>
            <a:r>
              <a:rPr lang="ru-RU" sz="13000" dirty="0" smtClean="0">
                <a:solidFill>
                  <a:schemeClr val="tx2"/>
                </a:solidFill>
              </a:rPr>
              <a:t>П</a:t>
            </a:r>
            <a:r>
              <a:rPr lang="ru-RU" sz="13000" dirty="0" smtClean="0">
                <a:solidFill>
                  <a:srgbClr val="FFFF00"/>
                </a:solidFill>
              </a:rPr>
              <a:t>Р</a:t>
            </a:r>
            <a:r>
              <a:rPr lang="ru-RU" sz="13000" dirty="0" smtClean="0">
                <a:solidFill>
                  <a:srgbClr val="FF0000"/>
                </a:solidFill>
              </a:rPr>
              <a:t>О</a:t>
            </a:r>
            <a:r>
              <a:rPr lang="ru-RU" sz="13000" dirty="0" smtClean="0">
                <a:solidFill>
                  <a:schemeClr val="accent5"/>
                </a:solidFill>
              </a:rPr>
              <a:t>Щ</a:t>
            </a:r>
            <a:r>
              <a:rPr lang="ru-RU" sz="13000" dirty="0" smtClean="0">
                <a:solidFill>
                  <a:schemeClr val="accent3"/>
                </a:solidFill>
              </a:rPr>
              <a:t>А</a:t>
            </a:r>
            <a:r>
              <a:rPr lang="ru-RU" sz="13000" dirty="0" smtClean="0">
                <a:solidFill>
                  <a:schemeClr val="accent2">
                    <a:lumMod val="75000"/>
                  </a:schemeClr>
                </a:solidFill>
              </a:rPr>
              <a:t>Й</a:t>
            </a:r>
            <a:r>
              <a:rPr lang="ru-RU" sz="13000" dirty="0" smtClean="0"/>
              <a:t>, </a:t>
            </a:r>
            <a:br>
              <a:rPr lang="ru-RU" sz="13000" dirty="0" smtClean="0"/>
            </a:br>
            <a:r>
              <a:rPr lang="ru-RU" sz="13000" dirty="0" smtClean="0">
                <a:solidFill>
                  <a:srgbClr val="FFC000"/>
                </a:solidFill>
              </a:rPr>
              <a:t>А</a:t>
            </a:r>
            <a:r>
              <a:rPr lang="ru-RU" sz="13000" dirty="0" smtClean="0">
                <a:solidFill>
                  <a:srgbClr val="C00000"/>
                </a:solidFill>
              </a:rPr>
              <a:t>З</a:t>
            </a:r>
            <a:r>
              <a:rPr lang="ru-RU" sz="13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</a:t>
            </a:r>
            <a:r>
              <a:rPr lang="ru-RU" sz="1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</a:t>
            </a:r>
            <a:r>
              <a:rPr lang="ru-RU" sz="13000" dirty="0" smtClean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sz="13000" dirty="0" smtClean="0">
                <a:solidFill>
                  <a:srgbClr val="00B050"/>
                </a:solidFill>
              </a:rPr>
              <a:t>А</a:t>
            </a:r>
            <a:r>
              <a:rPr lang="ru-RU" sz="13000" dirty="0" smtClean="0"/>
              <a:t>.</a:t>
            </a:r>
            <a:endParaRPr lang="ru-RU" sz="1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радиограмма.</a:t>
            </a:r>
            <a:br>
              <a:rPr lang="ru-RU" sz="5400" dirty="0" smtClean="0">
                <a:solidFill>
                  <a:srgbClr val="7030A0"/>
                </a:solidFill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Внимание! Сказочная викторина! Доскажи словечко.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78619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66"/>
                </a:solidFill>
              </a:rPr>
              <a:t>ЗДРАВСТВУЙ, ЛИТЕРАТУРНОЕ ЧТЕНИЕ.</a:t>
            </a:r>
            <a:endParaRPr lang="ru-RU" sz="5400" dirty="0">
              <a:solidFill>
                <a:srgbClr val="FF00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214422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СПАСИБО, ТЕБЕ, АЗБУКА!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раб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14290"/>
            <a:ext cx="7143800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129590" cy="1362075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Матрос     моряк    радист      боцман   капитан   штурман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ru-RU" sz="15000" dirty="0" smtClean="0"/>
              <a:t>        </a:t>
            </a:r>
            <a:r>
              <a:rPr lang="ru-RU" sz="15000" dirty="0" smtClean="0">
                <a:solidFill>
                  <a:srgbClr val="3333CC"/>
                </a:solidFill>
              </a:rPr>
              <a:t>АЗБУКА</a:t>
            </a:r>
            <a:endParaRPr lang="ru-RU" sz="150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КАЮТА</a:t>
            </a:r>
            <a:endParaRPr lang="ru-RU" sz="4800" b="1" dirty="0"/>
          </a:p>
        </p:txBody>
      </p:sp>
      <p:pic>
        <p:nvPicPr>
          <p:cNvPr id="4" name="Содержимое 3" descr="Каю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7805" y="1600200"/>
            <a:ext cx="622838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лфави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85728"/>
            <a:ext cx="6286544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772400" cy="1362075"/>
          </a:xfrm>
        </p:spPr>
        <p:txBody>
          <a:bodyPr>
            <a:noAutofit/>
          </a:bodyPr>
          <a:lstStyle/>
          <a:p>
            <a:r>
              <a:rPr lang="ru-RU" sz="6600" dirty="0" smtClean="0"/>
              <a:t>Уха</a:t>
            </a:r>
            <a:br>
              <a:rPr lang="ru-RU" sz="6600" dirty="0" smtClean="0"/>
            </a:br>
            <a:r>
              <a:rPr lang="ru-RU" sz="6600" dirty="0" smtClean="0"/>
              <a:t>Макароны </a:t>
            </a:r>
            <a:br>
              <a:rPr lang="ru-RU" sz="6600" dirty="0" smtClean="0"/>
            </a:br>
            <a:r>
              <a:rPr lang="ru-RU" sz="6600" dirty="0" smtClean="0"/>
              <a:t>по-флотски</a:t>
            </a:r>
            <a:br>
              <a:rPr lang="ru-RU" sz="6600" dirty="0" smtClean="0"/>
            </a:br>
            <a:r>
              <a:rPr lang="ru-RU" sz="6600" dirty="0" smtClean="0"/>
              <a:t>Хлеб</a:t>
            </a:r>
            <a:br>
              <a:rPr lang="ru-RU" sz="6600" dirty="0" smtClean="0"/>
            </a:br>
            <a:r>
              <a:rPr lang="ru-RU" sz="6600" dirty="0" smtClean="0"/>
              <a:t>Чай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tx2"/>
                </a:solidFill>
              </a:rPr>
              <a:t>Невелик кусок пирога, да стоит он много труда.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>
                <a:solidFill>
                  <a:srgbClr val="FF0000"/>
                </a:solidFill>
              </a:rPr>
              <a:t>Хлеб к обеду в меру бери.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>
                <a:solidFill>
                  <a:schemeClr val="accent3">
                    <a:lumMod val="50000"/>
                  </a:schemeClr>
                </a:solidFill>
              </a:rPr>
              <a:t>Хлеб драгоценность – его береги.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>
                <a:solidFill>
                  <a:srgbClr val="7030A0"/>
                </a:solidFill>
              </a:rPr>
              <a:t>Хлеб – всему голова.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772400" cy="1362075"/>
          </a:xfrm>
        </p:spPr>
        <p:txBody>
          <a:bodyPr>
            <a:noAutofit/>
          </a:bodyPr>
          <a:lstStyle/>
          <a:p>
            <a:r>
              <a:rPr lang="ru-RU" sz="4800" dirty="0" smtClean="0"/>
              <a:t>Ярко светит солнце.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Наш </a:t>
            </a:r>
            <a:r>
              <a:rPr lang="ru-RU" sz="4800" dirty="0" smtClean="0"/>
              <a:t>корабль </a:t>
            </a:r>
            <a:r>
              <a:rPr lang="ru-RU" sz="4800" dirty="0" err="1" smtClean="0"/>
              <a:t>бежыт</a:t>
            </a:r>
            <a:r>
              <a:rPr lang="ru-RU" sz="4800" dirty="0" smtClean="0"/>
              <a:t> </a:t>
            </a:r>
            <a:r>
              <a:rPr lang="ru-RU" sz="4800" dirty="0" smtClean="0"/>
              <a:t>по волнам. </a:t>
            </a:r>
            <a:r>
              <a:rPr lang="ru-RU" sz="4800" dirty="0" smtClean="0"/>
              <a:t>У  </a:t>
            </a:r>
            <a:r>
              <a:rPr lang="ru-RU" sz="4800" dirty="0" smtClean="0"/>
              <a:t>штурвала наш капитан. </a:t>
            </a:r>
            <a:r>
              <a:rPr lang="ru-RU" sz="4800" dirty="0" smtClean="0"/>
              <a:t>Вот </a:t>
            </a:r>
            <a:r>
              <a:rPr lang="ru-RU" sz="4800" dirty="0" err="1" smtClean="0"/>
              <a:t>тучя</a:t>
            </a:r>
            <a:r>
              <a:rPr lang="ru-RU" sz="4800" dirty="0" smtClean="0"/>
              <a:t>. Сильный </a:t>
            </a:r>
            <a:r>
              <a:rPr lang="ru-RU" sz="4800" dirty="0" smtClean="0"/>
              <a:t>ветер. </a:t>
            </a:r>
            <a:r>
              <a:rPr lang="ru-RU" sz="4800" dirty="0" smtClean="0"/>
              <a:t>Идёт </a:t>
            </a:r>
            <a:r>
              <a:rPr lang="ru-RU" sz="4800" dirty="0" smtClean="0"/>
              <a:t>шторм. СОС!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39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ПРОЩАЙ,  АЗБУКА.</vt:lpstr>
      <vt:lpstr>Слайд 2</vt:lpstr>
      <vt:lpstr>Матрос     моряк    радист      боцман   капитан   штурман</vt:lpstr>
      <vt:lpstr>        АЗБУКА</vt:lpstr>
      <vt:lpstr>КАЮТА</vt:lpstr>
      <vt:lpstr>Слайд 6</vt:lpstr>
      <vt:lpstr>Уха Макароны  по-флотски Хлеб Чай</vt:lpstr>
      <vt:lpstr>Невелик кусок пирога, да стоит он много труда. Хлеб к обеду в меру бери. Хлеб драгоценность – его береги. Хлеб – всему голова. </vt:lpstr>
      <vt:lpstr>Ярко светит солнце.  Наш корабль бежыт по волнам. У  штурвала наш капитан. Вот тучя. Сильный ветер. Идёт шторм. СОС!</vt:lpstr>
      <vt:lpstr>радиограмма.  Внимание! Сказочная викторина! Доскажи словечко.</vt:lpstr>
      <vt:lpstr>ЗДРАВСТВУЙ, ЛИТЕРАТУРНОЕ ЧТЕНИЕ.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ПРОЩАЙ,  АЗБУКА.</dc:title>
  <dc:creator>123</dc:creator>
  <cp:lastModifiedBy>Связной</cp:lastModifiedBy>
  <cp:revision>4</cp:revision>
  <dcterms:created xsi:type="dcterms:W3CDTF">2012-03-18T15:17:49Z</dcterms:created>
  <dcterms:modified xsi:type="dcterms:W3CDTF">2014-02-24T15:04:33Z</dcterms:modified>
</cp:coreProperties>
</file>