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486" y="-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89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7/315/67315878_268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irds.krasu.ru/photo/rbcu/large/andreev4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p=3&amp;text=%D0%BA%D0%90%D0%A0%D0%A2%D0%98%D0%9D%D0%9A%D0%98%20%D0%97%D0%98%D0%9C%D0%A3%D0%AE%D0%A9%D0%98%D0%A5%20%D0%9F%D0%A2%D0%98%D0%A6&amp;noreask=1&amp;img_url=www.svyato.info/uploads/forum/images/1242055277.jpg&amp;rpt=simage&amp;lr=5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chitel.edu54.ru/sites/default/files/images/2011/01/291ffb1fc04a46407e271e7985ba6e8e82f0b8e9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900igr.net/datai/okruzhajuschij-mir/Pereletnye-i-zimujuschie/0012-011-Zimujuschie-ptitsy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i/okruzhajuschij-mir/Pereletnye-i-zimujuschie/0017-021-Zimnjaja-stolovaja-dlja-ptits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://900igr.net/datas/okruzhajuschij-mir/ZHizn-zhivotnykh-zimoj/0011-011-Kak-zimujut-ptits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Arial Black" pitchFamily="34" charset="0"/>
              </a:rPr>
              <a:t>Покормите птиц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66" y="3071810"/>
            <a:ext cx="3500462" cy="2857520"/>
          </a:xfrm>
        </p:spPr>
        <p:txBody>
          <a:bodyPr/>
          <a:lstStyle/>
          <a:p>
            <a:r>
              <a:rPr lang="ru-RU" sz="2000" dirty="0" smtClean="0">
                <a:latin typeface="Arial Black" pitchFamily="34" charset="0"/>
              </a:rPr>
              <a:t>Выполнили</a:t>
            </a:r>
          </a:p>
          <a:p>
            <a:r>
              <a:rPr lang="ru-RU" sz="2000" dirty="0" smtClean="0">
                <a:latin typeface="Arial Black" pitchFamily="34" charset="0"/>
              </a:rPr>
              <a:t>Ученики 2 класса</a:t>
            </a:r>
          </a:p>
          <a:p>
            <a:r>
              <a:rPr lang="ru-RU" sz="2000" dirty="0" smtClean="0">
                <a:latin typeface="Arial Black" pitchFamily="34" charset="0"/>
              </a:rPr>
              <a:t>МКОУ  СОШ р.п. СУЛЕЯ</a:t>
            </a:r>
          </a:p>
          <a:p>
            <a:r>
              <a:rPr lang="ru-RU" sz="2000" dirty="0" smtClean="0">
                <a:latin typeface="Arial Black" pitchFamily="34" charset="0"/>
              </a:rPr>
              <a:t>Руководитель</a:t>
            </a:r>
          </a:p>
          <a:p>
            <a:r>
              <a:rPr lang="ru-RU" sz="2000" dirty="0" err="1" smtClean="0">
                <a:latin typeface="Arial Black" pitchFamily="34" charset="0"/>
              </a:rPr>
              <a:t>Мухаметханова</a:t>
            </a:r>
            <a:r>
              <a:rPr lang="ru-RU" sz="2000" dirty="0" smtClean="0">
                <a:latin typeface="Arial Black" pitchFamily="34" charset="0"/>
              </a:rPr>
              <a:t> М.П.</a:t>
            </a:r>
          </a:p>
          <a:p>
            <a:r>
              <a:rPr lang="ru-RU" sz="2000" dirty="0" smtClean="0">
                <a:latin typeface="Arial Black" pitchFamily="34" charset="0"/>
              </a:rPr>
              <a:t>2012 год</a:t>
            </a: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4" name="i-main-pic" descr="Картинка 159 из 581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47149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Вся  наша  работа воплотилась в проекте </a:t>
            </a:r>
            <a:r>
              <a:rPr lang="ru-RU" b="1" dirty="0" smtClean="0">
                <a:solidFill>
                  <a:srgbClr val="383838"/>
                </a:solidFill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lang="ru-RU" b="1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Покормите птиц</a:t>
            </a:r>
            <a:r>
              <a:rPr lang="ru-RU" b="1" dirty="0" smtClean="0">
                <a:solidFill>
                  <a:srgbClr val="383838"/>
                </a:solidFill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Актуальность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Большое количество птиц гибнет в зимние холода, человек может помочь им пережить стужу. Цель: наблюдение за дикими зимующими птицами, их подкормка.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189D9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     Задачи проекта: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Смастерить кормушку и установить ее в удобном для птиц и для наблюдателя месте.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Проводить регулярные наблюдения за кормушкой в течении месяца.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Фиксировать наблюдения в дневнике.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Оценить предпочтения разного типа корма птицами, прилетающими на кормушку.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Помочь птицам пережить холода.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189D9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     Этапы проекта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Подготовительный: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Создание кормушки.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Выбор места для нее.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Кормушки могут быть разных конструкций: кормовые столики, лотки, кормушки-домики, кормушки-булавки, кормушки-крючки.  Корм у нас </a:t>
            </a:r>
            <a:r>
              <a:rPr lang="ru-RU" dirty="0" smtClean="0">
                <a:solidFill>
                  <a:srgbClr val="383838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хлебные крошки, семечки, пшено, несоленое сало.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Основной: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течении месяца ежедневное кормление птиц.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Наблюдение за их поведением.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Использование разных кормов.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Учет количества птиц, их видов.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383838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Ежедневное заполнение дневника наблюдений. 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482" name="Picture 2" descr="D:\Ярослав все фото\Новая папка (6)\100_2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4500595" cy="3000396"/>
          </a:xfrm>
          <a:prstGeom prst="rect">
            <a:avLst/>
          </a:prstGeom>
          <a:noFill/>
        </p:spPr>
      </p:pic>
      <p:pic>
        <p:nvPicPr>
          <p:cNvPr id="20483" name="Picture 3" descr="D:\Ярослав все фото\Новая папка (6)\100_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29" y="3714752"/>
            <a:ext cx="4322771" cy="288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sch10izmuroma.ucoz.ru/sinichki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85723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Покормите птиц зимой,</a:t>
            </a:r>
            <a:br>
              <a:rPr lang="ru-RU" sz="1800" b="1" dirty="0" smtClean="0"/>
            </a:br>
            <a:r>
              <a:rPr lang="ru-RU" sz="1800" b="1" dirty="0" smtClean="0"/>
              <a:t>Пусть со всех концов</a:t>
            </a:r>
            <a:br>
              <a:rPr lang="ru-RU" sz="1800" b="1" dirty="0" smtClean="0"/>
            </a:br>
            <a:r>
              <a:rPr lang="ru-RU" sz="1800" b="1" dirty="0" smtClean="0"/>
              <a:t>К вам слетятся, как домой,</a:t>
            </a:r>
            <a:br>
              <a:rPr lang="ru-RU" sz="1800" b="1" dirty="0" smtClean="0"/>
            </a:br>
            <a:r>
              <a:rPr lang="ru-RU" sz="1800" b="1" dirty="0" smtClean="0"/>
              <a:t>Стайки на крыльцо.</a:t>
            </a:r>
            <a:br>
              <a:rPr lang="ru-RU" sz="1800" b="1" dirty="0" smtClean="0"/>
            </a:br>
            <a:r>
              <a:rPr lang="ru-RU" sz="1800" b="1" dirty="0" smtClean="0"/>
              <a:t>Небогаты их корма,</a:t>
            </a:r>
            <a:br>
              <a:rPr lang="ru-RU" sz="1800" b="1" dirty="0" smtClean="0"/>
            </a:br>
            <a:r>
              <a:rPr lang="ru-RU" sz="1800" b="1" dirty="0" smtClean="0"/>
              <a:t>Горсть одна нужна,</a:t>
            </a:r>
            <a:br>
              <a:rPr lang="ru-RU" sz="1800" b="1" dirty="0" smtClean="0"/>
            </a:br>
            <a:r>
              <a:rPr lang="ru-RU" sz="1800" b="1" dirty="0" smtClean="0"/>
              <a:t>Горсть одна – и не страшна</a:t>
            </a:r>
            <a:br>
              <a:rPr lang="ru-RU" sz="1800" b="1" dirty="0" smtClean="0"/>
            </a:br>
            <a:r>
              <a:rPr lang="ru-RU" sz="1800" b="1" dirty="0" smtClean="0"/>
              <a:t>Будет им зима.</a:t>
            </a:r>
            <a:br>
              <a:rPr lang="ru-RU" sz="1800" b="1" dirty="0" smtClean="0"/>
            </a:br>
            <a:r>
              <a:rPr lang="ru-RU" sz="1800" b="1" dirty="0" smtClean="0"/>
              <a:t>Сколько гибнет их – </a:t>
            </a:r>
            <a:br>
              <a:rPr lang="ru-RU" sz="1800" b="1" dirty="0" smtClean="0"/>
            </a:br>
            <a:r>
              <a:rPr lang="ru-RU" sz="1800" b="1" dirty="0" smtClean="0"/>
              <a:t>Не счесть, видеть тяжело!</a:t>
            </a:r>
            <a:br>
              <a:rPr lang="ru-RU" sz="1800" b="1" dirty="0" smtClean="0"/>
            </a:br>
            <a:r>
              <a:rPr lang="ru-RU" sz="1800" b="1" dirty="0" smtClean="0"/>
              <a:t>А ведь в нашем сердце есть </a:t>
            </a:r>
            <a:br>
              <a:rPr lang="ru-RU" sz="1800" b="1" dirty="0" smtClean="0"/>
            </a:br>
            <a:r>
              <a:rPr lang="ru-RU" sz="1800" b="1" dirty="0" smtClean="0"/>
              <a:t>И для них тепло.</a:t>
            </a:r>
            <a:br>
              <a:rPr lang="ru-RU" sz="1800" b="1" dirty="0" smtClean="0"/>
            </a:br>
            <a:r>
              <a:rPr lang="ru-RU" sz="1800" b="1" dirty="0" smtClean="0"/>
              <a:t>Разве можно забывать:</a:t>
            </a:r>
            <a:br>
              <a:rPr lang="ru-RU" sz="1800" b="1" dirty="0" smtClean="0"/>
            </a:br>
            <a:r>
              <a:rPr lang="ru-RU" sz="1800" b="1" dirty="0" smtClean="0"/>
              <a:t>Улететь могли,</a:t>
            </a:r>
            <a:br>
              <a:rPr lang="ru-RU" sz="1800" b="1" dirty="0" smtClean="0"/>
            </a:br>
            <a:r>
              <a:rPr lang="ru-RU" sz="1800" b="1" dirty="0" smtClean="0"/>
              <a:t>А остались зимовать </a:t>
            </a:r>
            <a:br>
              <a:rPr lang="ru-RU" sz="1800" b="1" dirty="0" smtClean="0"/>
            </a:br>
            <a:r>
              <a:rPr lang="ru-RU" sz="1800" b="1" dirty="0" smtClean="0"/>
              <a:t>Заодно с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Угадайте нас!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Окраской - сероватая,</a:t>
            </a:r>
            <a:br>
              <a:rPr lang="ru-RU" dirty="0" smtClean="0"/>
            </a:br>
            <a:r>
              <a:rPr lang="ru-RU" dirty="0" smtClean="0"/>
              <a:t>Повадкой - вороватая,</a:t>
            </a:r>
            <a:br>
              <a:rPr lang="ru-RU" dirty="0" smtClean="0"/>
            </a:br>
            <a:r>
              <a:rPr lang="ru-RU" dirty="0" smtClean="0"/>
              <a:t>Крикунья хрипловатая -</a:t>
            </a:r>
            <a:br>
              <a:rPr lang="ru-RU" dirty="0" smtClean="0"/>
            </a:br>
            <a:r>
              <a:rPr lang="ru-RU" dirty="0" smtClean="0"/>
              <a:t>Известная персона.</a:t>
            </a:r>
            <a:br>
              <a:rPr lang="ru-RU" dirty="0" smtClean="0"/>
            </a:br>
            <a:r>
              <a:rPr lang="ru-RU" dirty="0" smtClean="0"/>
              <a:t>Кто она?.. </a:t>
            </a:r>
            <a:r>
              <a:rPr lang="ru-RU" i="1" dirty="0" smtClean="0"/>
              <a:t>(ворона)</a:t>
            </a:r>
            <a:endParaRPr lang="ru-RU" dirty="0" smtClean="0"/>
          </a:p>
          <a:p>
            <a:r>
              <a:rPr lang="ru-RU" dirty="0" smtClean="0"/>
              <a:t>Кто в беретке ярко-красной,</a:t>
            </a:r>
            <a:br>
              <a:rPr lang="ru-RU" dirty="0" smtClean="0"/>
            </a:br>
            <a:r>
              <a:rPr lang="ru-RU" dirty="0" smtClean="0"/>
              <a:t>В чёрной курточке атласной?</a:t>
            </a:r>
            <a:br>
              <a:rPr lang="ru-RU" dirty="0" smtClean="0"/>
            </a:br>
            <a:r>
              <a:rPr lang="ru-RU" dirty="0" smtClean="0"/>
              <a:t>На меня он не глядит,</a:t>
            </a:r>
            <a:br>
              <a:rPr lang="ru-RU" dirty="0" smtClean="0"/>
            </a:br>
            <a:r>
              <a:rPr lang="ru-RU" dirty="0" smtClean="0"/>
              <a:t>Всё стучит, стучит, стучит. </a:t>
            </a:r>
            <a:r>
              <a:rPr lang="ru-RU" i="1" dirty="0" smtClean="0"/>
              <a:t>(дятел)</a:t>
            </a:r>
            <a:endParaRPr lang="ru-RU" dirty="0" smtClean="0"/>
          </a:p>
          <a:p>
            <a:r>
              <a:rPr lang="ru-RU" dirty="0" smtClean="0"/>
              <a:t>Кто там прыгает, шуршит,</a:t>
            </a:r>
            <a:br>
              <a:rPr lang="ru-RU" dirty="0" smtClean="0"/>
            </a:br>
            <a:r>
              <a:rPr lang="ru-RU" dirty="0" smtClean="0"/>
              <a:t>Клювом шишки потрошит?</a:t>
            </a:r>
            <a:br>
              <a:rPr lang="ru-RU" dirty="0" smtClean="0"/>
            </a:br>
            <a:r>
              <a:rPr lang="ru-RU" dirty="0" smtClean="0"/>
              <a:t>Голоском речистым, чистым</a:t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 err="1" smtClean="0"/>
              <a:t>Клё</a:t>
            </a:r>
            <a:r>
              <a:rPr lang="ru-RU" dirty="0" smtClean="0"/>
              <a:t>! </a:t>
            </a:r>
            <a:r>
              <a:rPr lang="ru-RU" dirty="0" err="1" smtClean="0"/>
              <a:t>Клё</a:t>
            </a:r>
            <a:r>
              <a:rPr lang="ru-RU" dirty="0" smtClean="0"/>
              <a:t>! </a:t>
            </a:r>
            <a:r>
              <a:rPr lang="ru-RU" dirty="0" err="1" smtClean="0"/>
              <a:t>Клё</a:t>
            </a:r>
            <a:r>
              <a:rPr lang="ru-RU" dirty="0" smtClean="0"/>
              <a:t>!” поёт со свистом.</a:t>
            </a:r>
            <a:r>
              <a:rPr lang="ru-RU" i="1" dirty="0" smtClean="0"/>
              <a:t>(клёст)</a:t>
            </a:r>
            <a:endParaRPr lang="ru-RU" dirty="0" smtClean="0"/>
          </a:p>
          <a:p>
            <a:r>
              <a:rPr lang="ru-RU" dirty="0" smtClean="0"/>
              <a:t>Чернокрылый,</a:t>
            </a:r>
            <a:br>
              <a:rPr lang="ru-RU" dirty="0" smtClean="0"/>
            </a:br>
            <a:r>
              <a:rPr lang="ru-RU" dirty="0" smtClean="0"/>
              <a:t>Красногрудый</a:t>
            </a:r>
            <a:br>
              <a:rPr lang="ru-RU" dirty="0" smtClean="0"/>
            </a:br>
            <a:r>
              <a:rPr lang="ru-RU" dirty="0" smtClean="0"/>
              <a:t>И зимой найдет приют:</a:t>
            </a:r>
            <a:br>
              <a:rPr lang="ru-RU" dirty="0" smtClean="0"/>
            </a:br>
            <a:r>
              <a:rPr lang="ru-RU" dirty="0" smtClean="0"/>
              <a:t>Не боится он простуды -</a:t>
            </a:r>
            <a:br>
              <a:rPr lang="ru-RU" dirty="0" smtClean="0"/>
            </a:br>
            <a:r>
              <a:rPr lang="ru-RU" dirty="0" smtClean="0"/>
              <a:t>С первым снегом тут как тут! </a:t>
            </a:r>
            <a:r>
              <a:rPr lang="ru-RU" i="1" dirty="0" smtClean="0"/>
              <a:t>(снегирь)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5-tub-ru.yandex.net/i?id=391946172-5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5 из 585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786058"/>
            <a:ext cx="12965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5 из 5802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357694"/>
            <a:ext cx="12644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58 из 5815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43446"/>
            <a:ext cx="14668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Весь день ловлю жуков,</a:t>
            </a:r>
            <a:br>
              <a:rPr lang="ru-RU" dirty="0" smtClean="0"/>
            </a:br>
            <a:r>
              <a:rPr lang="ru-RU" dirty="0" smtClean="0"/>
              <a:t>Ем букашек, червяков.</a:t>
            </a:r>
            <a:br>
              <a:rPr lang="ru-RU" dirty="0" smtClean="0"/>
            </a:br>
            <a:r>
              <a:rPr lang="ru-RU" dirty="0" smtClean="0"/>
              <a:t>Зимовать не улетаю,</a:t>
            </a:r>
            <a:br>
              <a:rPr lang="ru-RU" dirty="0" smtClean="0"/>
            </a:br>
            <a:r>
              <a:rPr lang="ru-RU" dirty="0" smtClean="0"/>
              <a:t>Под карнизом обитаю.</a:t>
            </a:r>
            <a:br>
              <a:rPr lang="ru-RU" dirty="0" smtClean="0"/>
            </a:br>
            <a:r>
              <a:rPr lang="ru-RU" dirty="0" smtClean="0"/>
              <a:t>Чик-чирик! Не робей!</a:t>
            </a:r>
            <a:br>
              <a:rPr lang="ru-RU" dirty="0" smtClean="0"/>
            </a:br>
            <a:r>
              <a:rPr lang="ru-RU" dirty="0" smtClean="0"/>
              <a:t>Я бывалый...</a:t>
            </a:r>
            <a:r>
              <a:rPr lang="ru-RU" i="1" dirty="0" smtClean="0"/>
              <a:t>(воробей)</a:t>
            </a:r>
            <a:endParaRPr lang="ru-RU" dirty="0" smtClean="0"/>
          </a:p>
          <a:p>
            <a:r>
              <a:rPr lang="ru-RU" dirty="0" smtClean="0"/>
              <a:t>Угадайте, что за птица</a:t>
            </a:r>
            <a:br>
              <a:rPr lang="ru-RU" dirty="0" smtClean="0"/>
            </a:br>
            <a:r>
              <a:rPr lang="ru-RU" dirty="0" smtClean="0"/>
              <a:t>Света белого боится.</a:t>
            </a:r>
            <a:br>
              <a:rPr lang="ru-RU" dirty="0" smtClean="0"/>
            </a:br>
            <a:r>
              <a:rPr lang="ru-RU" dirty="0" smtClean="0"/>
              <a:t>Клюв крючком,</a:t>
            </a:r>
            <a:br>
              <a:rPr lang="ru-RU" dirty="0" smtClean="0"/>
            </a:br>
            <a:r>
              <a:rPr lang="ru-RU" dirty="0" smtClean="0"/>
              <a:t>Глаза пятачком,</a:t>
            </a:r>
            <a:br>
              <a:rPr lang="ru-RU" dirty="0" smtClean="0"/>
            </a:br>
            <a:r>
              <a:rPr lang="ru-RU" dirty="0" smtClean="0"/>
              <a:t>Ушастая голова. Это</a:t>
            </a:r>
            <a:r>
              <a:rPr lang="ru-RU" i="1" dirty="0" smtClean="0"/>
              <a:t> (сова)</a:t>
            </a:r>
            <a:endParaRPr lang="ru-RU" dirty="0" smtClean="0"/>
          </a:p>
          <a:p>
            <a:r>
              <a:rPr lang="ru-RU" dirty="0" smtClean="0"/>
              <a:t>Трещала с самого утра:</a:t>
            </a:r>
            <a:br>
              <a:rPr lang="ru-RU" dirty="0" smtClean="0"/>
            </a:br>
            <a:r>
              <a:rPr lang="ru-RU" dirty="0" err="1" smtClean="0"/>
              <a:t>Пор-ра</a:t>
            </a:r>
            <a:r>
              <a:rPr lang="ru-RU" dirty="0" smtClean="0"/>
              <a:t>! </a:t>
            </a:r>
            <a:r>
              <a:rPr lang="ru-RU" dirty="0" err="1" smtClean="0"/>
              <a:t>Пор-ра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А что пора? такая всем морока,</a:t>
            </a:r>
            <a:br>
              <a:rPr lang="ru-RU" dirty="0" smtClean="0"/>
            </a:br>
            <a:r>
              <a:rPr lang="ru-RU" dirty="0" smtClean="0"/>
              <a:t>Когда трещит...</a:t>
            </a:r>
            <a:r>
              <a:rPr lang="ru-RU" i="1" dirty="0" smtClean="0"/>
              <a:t>(сорока)</a:t>
            </a:r>
            <a:endParaRPr lang="ru-RU" dirty="0" smtClean="0"/>
          </a:p>
          <a:p>
            <a:r>
              <a:rPr lang="ru-RU" dirty="0" smtClean="0"/>
              <a:t>Спинкою зеленовата,</a:t>
            </a:r>
            <a:br>
              <a:rPr lang="ru-RU" dirty="0" smtClean="0"/>
            </a:br>
            <a:r>
              <a:rPr lang="ru-RU" dirty="0" smtClean="0"/>
              <a:t>Животиком желтовата,</a:t>
            </a:r>
            <a:br>
              <a:rPr lang="ru-RU" dirty="0" smtClean="0"/>
            </a:br>
            <a:r>
              <a:rPr lang="ru-RU" dirty="0" smtClean="0"/>
              <a:t>Чёрненькая шапочка</a:t>
            </a:r>
            <a:br>
              <a:rPr lang="ru-RU" dirty="0" smtClean="0"/>
            </a:br>
            <a:r>
              <a:rPr lang="ru-RU" dirty="0" smtClean="0"/>
              <a:t>И полоска шарфика.</a:t>
            </a:r>
            <a:r>
              <a:rPr lang="ru-RU" i="1" dirty="0" smtClean="0"/>
              <a:t> (синица)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417 из 581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7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66 из 581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Arial Black" pitchFamily="34" charset="0"/>
              </a:rPr>
              <a:t>Чтобы кормить птиц, необходимо соблюдать некоторые правила: 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</a:rPr>
              <a:t>Во время подкормки не сорить, не оставлять на улице полиэтиленовые пакеты, жестяные банки, коробки; </a:t>
            </a:r>
          </a:p>
          <a:p>
            <a:pPr lvl="0"/>
            <a:r>
              <a:rPr lang="ru-RU" b="1" dirty="0" smtClean="0">
                <a:latin typeface="Arial Black" pitchFamily="34" charset="0"/>
              </a:rPr>
              <a:t>Подкармливать птиц надо в одном и том же месте, желательно в одно и тоже время, птицы сами будут прилетать к этому времени; </a:t>
            </a:r>
          </a:p>
          <a:p>
            <a:pPr lvl="0"/>
            <a:r>
              <a:rPr lang="ru-RU" b="1" dirty="0" smtClean="0">
                <a:latin typeface="Arial Black" pitchFamily="34" charset="0"/>
              </a:rPr>
              <a:t>Кормить птиц надо регулярно, ежедневно, нельзя подкармливать время от времени, именно в морозы пища нужна птицам каждый день, чтобы они выжили; </a:t>
            </a:r>
          </a:p>
          <a:p>
            <a:pPr lvl="0"/>
            <a:r>
              <a:rPr lang="ru-RU" b="1" dirty="0" smtClean="0">
                <a:latin typeface="Arial Black" pitchFamily="34" charset="0"/>
              </a:rPr>
              <a:t>Корма класть немного, именно для того, чтобы подкормить, поддержать в трудное время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 descr="C:\Documents and Settings\Admin\Рабочий стол\Фото\1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4185849" cy="2790566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Фото\1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04"/>
            <a:ext cx="42868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         Учащиеся нашего класса решили ответить на вопрос: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b="1" dirty="0" smtClean="0"/>
              <a:t>Почему необходимо помогать птицам зимой?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    Птицам зимой не только холодно, но и голодно, так как нет обычных кормов – семян, насекомых. Голодом страшна зима птицам, а не холодом. Сыта птаха – и тепло ей под пухом и перьями. Земля покрыта снегом. Где зимой добыть еду? Эту нелегкую задачу птицы лесов и полей решают по – разному: кто разыскивает в складках коры жуков и пауков, а кто ищет корм на кустах и деревьях. Ведь на многих из них остались почки и семена. Из каждых десяти зимующих птиц 9 погибает от голода. А птенцы одной синицы, погибшей за зиму, могли бы уничтожить до 1 080 000 насекомых. Насекомоядные птицы (синицы) не выносят и дня голодания. Зимующие птицы, наевшись, не садятся спать или отдыхать, как куры, а с еще большей энергией начинают искать насекомых. В холодные дни птицы ищут корм в течение всего дня. - В лесу птицы могут поесть только семена из шишек ели и сосны и почки деревьев, а также ягоды рябины. В поисках корма многие лесные птицы и птицы луга, не улетевшие в теплые края, стараются держаться ближе к человеческому жилью. Здесь им проще найти корм – на помойках, в личных дворах, в специально подготовленных кормушках. Даже в городе многие люди насыпают хлебные крошки птицам на подоконниках и балконах. На помойках ищут корм серые вороны. - Многие птицы зимой ищут укрытие от холода в постройках человека – под крышей, на чердаке. В сельской местности птицам выжить легче, потому что многие держат дома птиц - кур, гусей, индюков, а значит и лесным птицам может тоже достаться зерна. Поэтому воробьи сбиваются в большие шумные стайки и совершают «набеги» на дворы. - Некоторые птицы способны делать запасы провизии на зиму: это сойки, синички-гаички и поползни, которые устраивают множество мелких кладовых под корой и в щелях деревьев. Эти кладовые не заносит снегом, и они спасают птиц, когда снег и лед временно закроют доступ к другим кормам. - А еще зимой к кормушкам прилетают синицы, они бывают также часто, как и воробьи. Очень редко прилетают снегири. Их легко отличить от серых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Чтобы помочь птицам мы решили сделать кормушки Учащимися нашего класса было изготовлено 9 кормушек для школьного сада. Мы их делали не только из дерева и фанеры, но и из вторичного материала – пластмассовых бутылок, коробок из-под тортов, упаковок из-под сока. Для подкормки птиц мы раскладывали корма – пшеницу, ячмень, нежареные семена подсолнуха, просо и пшено. А потом мы подсчитывали, сколько птиц, и каких, прилетали на наши кормушки. Кормушки мы развешивали в школьном саду и следили за ними.. Все свои наблюдения мы записывали, чтобы не забыть. Например, 20 февраля к кормушке прилетало 16 воробьев, 4 синицы. мы заметили, что воробьи прилетали за день к кормушке не один раз. Их в стае было много. К кормушке сразу летели не все, кто-то не ел, а наблюдал. Если возникала какая-то опасность, этот наблюдатель чирикал, и вся стая взлетала. Но они далеко не улетали и снова возвращались. Подкормившаяся на кормушке птица начинала усиленно разыскивать естественный корм на деревьях и кустарниках, в районе расположения кормушки. Обычно птицы прилетали к кормушке около 11 часов утра, а в последний раз прилетали около 5 часов вечера.  А снегири прилетели только один раз, но их «прогнали» шумные воробьи. А воробьев прилетало так много, что она иногда подсыпала корм 2 раза в день. Однажды утром, когда выпал молодой снежок, к нашим кормушкам прилетело две синички.  Они тщательно «очистили» наши кормушки и также стремительно исчезли</a:t>
            </a:r>
            <a:endParaRPr lang="ru-RU" dirty="0"/>
          </a:p>
        </p:txBody>
      </p:sp>
      <p:pic>
        <p:nvPicPr>
          <p:cNvPr id="25602" name="Picture 2" descr="D:\Ярослав все фото\Новая папка (6)\100_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4072485" cy="3000396"/>
          </a:xfrm>
          <a:prstGeom prst="rect">
            <a:avLst/>
          </a:prstGeom>
          <a:noFill/>
        </p:spPr>
      </p:pic>
      <p:pic>
        <p:nvPicPr>
          <p:cNvPr id="25604" name="Picture 4" descr="D:\Ярослав все фото\Новая папка (6)\100_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38259"/>
            <a:ext cx="4358237" cy="290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577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10362645</vt:lpstr>
      <vt:lpstr>Покормите птиц</vt:lpstr>
      <vt:lpstr>Слайд 2</vt:lpstr>
      <vt:lpstr>Слайд 3</vt:lpstr>
      <vt:lpstr>Угадайте нас!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2012-03-13T13:55:18Z</dcterms:created>
  <dcterms:modified xsi:type="dcterms:W3CDTF">2012-12-14T08:14:27Z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