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BBD13-43C6-49F8-B963-DAC61CBC6C8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85A73-4F78-415E-B64D-E6747B4F1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Волшебные слова</a:t>
            </a:r>
            <a:endParaRPr lang="ru-RU" sz="8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00826" y="4500570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Lucida Console" pitchFamily="49" charset="0"/>
              </a:rPr>
              <a:t>Выполнила воспитатель </a:t>
            </a:r>
            <a:r>
              <a:rPr lang="ru-RU" sz="2400" dirty="0" err="1" smtClean="0">
                <a:solidFill>
                  <a:schemeClr val="bg1"/>
                </a:solidFill>
                <a:latin typeface="Lucida Console" pitchFamily="49" charset="0"/>
              </a:rPr>
              <a:t>Бабасинова</a:t>
            </a:r>
            <a:r>
              <a:rPr lang="ru-RU" sz="2400" dirty="0" smtClean="0">
                <a:solidFill>
                  <a:schemeClr val="bg1"/>
                </a:solidFill>
                <a:latin typeface="Lucida Console" pitchFamily="49" charset="0"/>
              </a:rPr>
              <a:t> Э.Г.</a:t>
            </a:r>
            <a:endParaRPr lang="ru-RU" sz="2400" dirty="0">
              <a:solidFill>
                <a:schemeClr val="bg1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Завершая занятие ,воспитатель ещё раз обращает внимание детей на то ,как важно быть вежливым</a:t>
            </a:r>
            <a:endParaRPr lang="ru-RU" sz="6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Цели :</a:t>
            </a:r>
            <a:endParaRPr lang="ru-RU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развить  желание детей употреблять в своей речи слова вежливого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обращения;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2.расширять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словарный запас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детей;                     </a:t>
            </a:r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3.продолжить 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учить детей уважению и вежливому общению с окружающими </a:t>
            </a: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людьми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Нужно знать как дважды два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Все волшебные слова.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Слова коротенькие эти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Повсюду слышатся с утра.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Они живут века на свете.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sz="6500" b="1" dirty="0">
                <a:solidFill>
                  <a:schemeClr val="tx2"/>
                </a:solidFill>
              </a:rPr>
              <a:t>Запомнить их давно пора!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chemeClr val="tx2"/>
                </a:solidFill>
              </a:rPr>
              <a:t>Слова приветствия: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8229600" cy="4525963"/>
          </a:xfrm>
        </p:spPr>
        <p:txBody>
          <a:bodyPr/>
          <a:lstStyle/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Здравствуйте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Доброе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утро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Добрый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день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>
              <a:buClr>
                <a:schemeClr val="hlink"/>
              </a:buClr>
              <a:buSzPct val="120000"/>
              <a:buNone/>
              <a:defRPr/>
            </a:pPr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Добрый вечер.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39af475a56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857364"/>
            <a:ext cx="4018388" cy="257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Слова вежливости:</a:t>
            </a: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Пожалуйста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Извините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До свидания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Приятного аппетита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Простите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З </a:t>
            </a:r>
            <a:r>
              <a:rPr lang="ru-RU" sz="2800" b="1" dirty="0" smtClean="0">
                <a:solidFill>
                  <a:srgbClr val="00B0F0"/>
                </a:solidFill>
              </a:rPr>
              <a:t>– здоровья, зоркости.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 </a:t>
            </a:r>
            <a:r>
              <a:rPr lang="ru-RU" sz="2800" b="1" dirty="0" smtClean="0">
                <a:solidFill>
                  <a:srgbClr val="00B0F0"/>
                </a:solidFill>
              </a:rPr>
              <a:t>– добра, доброжелательности, доверия.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Р </a:t>
            </a:r>
            <a:r>
              <a:rPr lang="ru-RU" sz="2800" b="1" dirty="0" smtClean="0">
                <a:solidFill>
                  <a:srgbClr val="00B0F0"/>
                </a:solidFill>
              </a:rPr>
              <a:t>– радости, решительности.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А </a:t>
            </a:r>
            <a:r>
              <a:rPr lang="ru-RU" sz="2800" b="1" dirty="0" smtClean="0">
                <a:solidFill>
                  <a:srgbClr val="00B0F0"/>
                </a:solidFill>
              </a:rPr>
              <a:t>– аккуратности, активности.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 smtClean="0">
                <a:solidFill>
                  <a:srgbClr val="00B0F0"/>
                </a:solidFill>
              </a:rPr>
              <a:t>– веселья, великодушия.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С </a:t>
            </a:r>
            <a:r>
              <a:rPr lang="ru-RU" sz="2800" b="1" dirty="0" smtClean="0">
                <a:solidFill>
                  <a:srgbClr val="00B0F0"/>
                </a:solidFill>
              </a:rPr>
              <a:t>– счастья, свободы.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 </a:t>
            </a:r>
            <a:r>
              <a:rPr lang="ru-RU" sz="2800" b="1" dirty="0" smtClean="0">
                <a:solidFill>
                  <a:srgbClr val="00B0F0"/>
                </a:solidFill>
              </a:rPr>
              <a:t>– теплоты, терпения, творчества.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</a:t>
            </a:r>
            <a:r>
              <a:rPr lang="ru-RU" sz="2800" b="1" dirty="0" smtClean="0">
                <a:solidFill>
                  <a:srgbClr val="00B0F0"/>
                </a:solidFill>
              </a:rPr>
              <a:t>– верности, волшебства.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У </a:t>
            </a:r>
            <a:r>
              <a:rPr lang="ru-RU" sz="2800" b="1" dirty="0" smtClean="0">
                <a:solidFill>
                  <a:srgbClr val="00B0F0"/>
                </a:solidFill>
              </a:rPr>
              <a:t>– уважения, уверенности, улыбок.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Й </a:t>
            </a:r>
            <a:r>
              <a:rPr lang="ru-RU" sz="2800" b="1" dirty="0" smtClean="0">
                <a:solidFill>
                  <a:srgbClr val="00B0F0"/>
                </a:solidFill>
              </a:rPr>
              <a:t>– искренности, изящества.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Т </a:t>
            </a:r>
            <a:r>
              <a:rPr lang="ru-RU" sz="2800" b="1" dirty="0" smtClean="0">
                <a:solidFill>
                  <a:srgbClr val="00B0F0"/>
                </a:solidFill>
              </a:rPr>
              <a:t>– таланта, трудолюбия.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Е </a:t>
            </a:r>
            <a:r>
              <a:rPr lang="ru-RU" sz="2800" b="1" dirty="0" smtClean="0">
                <a:solidFill>
                  <a:srgbClr val="00B0F0"/>
                </a:solidFill>
              </a:rPr>
              <a:t>– естественности.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Будьте внимательны!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Встретил Витю я соседа…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Встреча грустная была: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На меня он, как торпеда,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Налетел из-за угла!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Но – представьте – зря от Вити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Ждал я слово - … .</a:t>
            </a:r>
          </a:p>
          <a:p>
            <a:pPr>
              <a:buNone/>
              <a:defRPr/>
            </a:pPr>
            <a:r>
              <a:rPr lang="ru-RU" sz="4000" dirty="0">
                <a:solidFill>
                  <a:srgbClr val="00B050"/>
                </a:solidFill>
              </a:rPr>
              <a:t>А слово-то какое – очень дорогое !</a:t>
            </a:r>
          </a:p>
        </p:txBody>
      </p:sp>
      <p:pic>
        <p:nvPicPr>
          <p:cNvPr id="4" name="Рисунок 3" descr="TopPrikolov_Ru_X1X1296829074X692887X86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1500174"/>
            <a:ext cx="2852087" cy="214314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054994" y="4869160"/>
            <a:ext cx="4034408" cy="769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dirty="0" smtClean="0">
                <a:solidFill>
                  <a:srgbClr val="FF0000"/>
                </a:solidFill>
              </a:rPr>
              <a:t>Извините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Будьте внимательны 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Он про внучку говорил: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Экая досада – 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Я портфель ей подарил,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Вижу: очень рада!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Но нельзя ж молчать как рыба,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Ну сказала бы - … .</a:t>
            </a:r>
          </a:p>
          <a:p>
            <a:pPr algn="ctr">
              <a:buNone/>
              <a:defRPr/>
            </a:pPr>
            <a:r>
              <a:rPr lang="ru-RU" sz="4000" dirty="0">
                <a:solidFill>
                  <a:srgbClr val="00B0F0"/>
                </a:solidFill>
              </a:rPr>
              <a:t>А слово-то какое – очень дорогое!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Для закрепления воспитатель даёт небольшой рассказ с пропущенными буквами, «волшебными словами»,которые учащиеся должны знать.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285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Волшебные слова</vt:lpstr>
      <vt:lpstr>Цели :</vt:lpstr>
      <vt:lpstr>Презентация PowerPoint</vt:lpstr>
      <vt:lpstr>Слова приветствия: </vt:lpstr>
      <vt:lpstr>Слова вежливости: </vt:lpstr>
      <vt:lpstr>Презентация PowerPoint</vt:lpstr>
      <vt:lpstr>Будьте внимательны!</vt:lpstr>
      <vt:lpstr>Будьте внимательны !</vt:lpstr>
      <vt:lpstr>Презентация PowerPoint</vt:lpstr>
      <vt:lpstr>Презентация PowerPoint</vt:lpstr>
    </vt:vector>
  </TitlesOfParts>
  <Company>111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Волшебные слова</dc:title>
  <dc:creator>Нитай</dc:creator>
  <cp:lastModifiedBy>user</cp:lastModifiedBy>
  <cp:revision>7</cp:revision>
  <dcterms:created xsi:type="dcterms:W3CDTF">2014-01-19T18:29:55Z</dcterms:created>
  <dcterms:modified xsi:type="dcterms:W3CDTF">2014-02-26T10:31:46Z</dcterms:modified>
</cp:coreProperties>
</file>