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65" r:id="rId3"/>
    <p:sldId id="256" r:id="rId4"/>
    <p:sldId id="261" r:id="rId5"/>
    <p:sldId id="273" r:id="rId6"/>
    <p:sldId id="268" r:id="rId7"/>
    <p:sldId id="262" r:id="rId8"/>
    <p:sldId id="258" r:id="rId9"/>
    <p:sldId id="263" r:id="rId10"/>
    <p:sldId id="271" r:id="rId11"/>
    <p:sldId id="257" r:id="rId12"/>
    <p:sldId id="274" r:id="rId13"/>
    <p:sldId id="27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FF33CC"/>
    <a:srgbClr val="99FF33"/>
    <a:srgbClr val="66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5DE0-C3FD-4A3C-BAEB-F892DB7DC1B5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884E-2BEA-42E1-AD8B-198F257E5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884E-2BEA-42E1-AD8B-198F257E53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8250-37E0-4759-B7D4-D1B109F71F04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2EEC-C768-4C20-B8C2-AD4FF51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w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gif"/><Relationship Id="rId5" Type="http://schemas.openxmlformats.org/officeDocument/2006/relationships/image" Target="../media/image36.gif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12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8.png"/><Relationship Id="rId10" Type="http://schemas.openxmlformats.org/officeDocument/2006/relationships/image" Target="../media/image16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10445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2" y="-1143000"/>
            <a:ext cx="6858000" cy="914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5500726" cy="35829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Презентация </a:t>
            </a:r>
            <a:b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учителя начальной школы</a:t>
            </a:r>
            <a:b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Ивановой </a:t>
            </a:r>
            <a:b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Натальи Вячеславовны</a:t>
            </a:r>
            <a:endParaRPr lang="ru-RU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E:\Наталия\НАТАЛЬЯ ВЯЧЕСЛАВОВНА\фото\DSC036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071546"/>
            <a:ext cx="2786082" cy="42115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64357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МАОУ «Лицей экономики и основ предпринимательства № 10» г. Пскова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kaciya_0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3786214" cy="2841887"/>
          </a:xfrm>
          <a:prstGeom prst="rect">
            <a:avLst/>
          </a:prstGeom>
        </p:spPr>
      </p:pic>
      <p:pic>
        <p:nvPicPr>
          <p:cNvPr id="6" name="Рисунок 5" descr="d44_01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929066"/>
            <a:ext cx="3429024" cy="2466491"/>
          </a:xfrm>
          <a:prstGeom prst="rect">
            <a:avLst/>
          </a:prstGeom>
        </p:spPr>
      </p:pic>
      <p:pic>
        <p:nvPicPr>
          <p:cNvPr id="7" name="Рисунок 6" descr="gvozdika_03_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71942"/>
            <a:ext cx="3371897" cy="2286016"/>
          </a:xfrm>
          <a:prstGeom prst="rect">
            <a:avLst/>
          </a:prstGeom>
        </p:spPr>
      </p:pic>
      <p:pic>
        <p:nvPicPr>
          <p:cNvPr id="5" name="Рисунок 4" descr="artilleristy_00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85728"/>
            <a:ext cx="3786214" cy="28236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4612" y="1357298"/>
            <a:ext cx="3071834" cy="35004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Наталия\НАТАЛЬЯ ВЯЧЕСЛАВОВНА\фото\2008_04_03\IMG_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500174"/>
            <a:ext cx="280130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оч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690302" y="524088"/>
            <a:ext cx="2633770" cy="2014174"/>
          </a:xfrm>
          <a:prstGeom prst="rect">
            <a:avLst/>
          </a:prstGeom>
        </p:spPr>
      </p:pic>
      <p:pic>
        <p:nvPicPr>
          <p:cNvPr id="4" name="Рисунок 3" descr="свидетельство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321571" y="1893083"/>
            <a:ext cx="3071834" cy="2714644"/>
          </a:xfrm>
          <a:prstGeom prst="rect">
            <a:avLst/>
          </a:prstGeom>
        </p:spPr>
      </p:pic>
      <p:pic>
        <p:nvPicPr>
          <p:cNvPr id="6" name="Рисунок 5" descr="удостоверени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4976" y="1214422"/>
            <a:ext cx="2859024" cy="4255008"/>
          </a:xfrm>
          <a:prstGeom prst="rect">
            <a:avLst/>
          </a:prstGeom>
        </p:spPr>
      </p:pic>
      <p:pic>
        <p:nvPicPr>
          <p:cNvPr id="5" name="Рисунок 4" descr="удост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964909" y="2678901"/>
            <a:ext cx="3272396" cy="4629718"/>
          </a:xfrm>
          <a:prstGeom prst="rect">
            <a:avLst/>
          </a:prstGeom>
        </p:spPr>
      </p:pic>
      <p:pic>
        <p:nvPicPr>
          <p:cNvPr id="7" name="Рисунок 6" descr="J0292132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714884"/>
            <a:ext cx="2286016" cy="1974419"/>
          </a:xfrm>
          <a:prstGeom prst="rect">
            <a:avLst/>
          </a:prstGeom>
        </p:spPr>
      </p:pic>
      <p:pic>
        <p:nvPicPr>
          <p:cNvPr id="8" name="Рисунок 7" descr="свидетельство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321571" y="1821645"/>
            <a:ext cx="3071834" cy="2714644"/>
          </a:xfrm>
          <a:prstGeom prst="rect">
            <a:avLst/>
          </a:prstGeom>
        </p:spPr>
      </p:pic>
      <p:pic>
        <p:nvPicPr>
          <p:cNvPr id="9" name="Рисунок 8" descr="J0292132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643446"/>
            <a:ext cx="2286016" cy="19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55fd39f8103e49c48e9685bf4c6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928790" cy="1285860"/>
          </a:xfrm>
          <a:prstGeom prst="ellipse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4071942"/>
            <a:ext cx="3737757" cy="2643182"/>
          </a:xfrm>
          <a:prstGeom prst="rect">
            <a:avLst/>
          </a:prstGeom>
          <a:ln w="76200" cap="rnd" cmpd="tri">
            <a:solidFill>
              <a:srgbClr val="FF9900"/>
            </a:solidFill>
            <a:bevel/>
          </a:ln>
        </p:spPr>
      </p:pic>
      <p:pic>
        <p:nvPicPr>
          <p:cNvPr id="4" name="Рисунок 3" descr="Blagodarnos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142852"/>
            <a:ext cx="2288615" cy="3227510"/>
          </a:xfrm>
          <a:prstGeom prst="rect">
            <a:avLst/>
          </a:prstGeom>
        </p:spPr>
      </p:pic>
      <p:pic>
        <p:nvPicPr>
          <p:cNvPr id="6" name="Рисунок 5" descr="2012-04-22 20-20-26_000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25890" y="3406144"/>
            <a:ext cx="2418110" cy="3451856"/>
          </a:xfrm>
          <a:prstGeom prst="rect">
            <a:avLst/>
          </a:prstGeom>
        </p:spPr>
      </p:pic>
      <p:pic>
        <p:nvPicPr>
          <p:cNvPr id="8" name="Рисунок 7" descr="2012-04-22 20-30-47_000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86248" y="142853"/>
            <a:ext cx="2357454" cy="3357574"/>
          </a:xfrm>
          <a:prstGeom prst="rect">
            <a:avLst/>
          </a:prstGeom>
        </p:spPr>
      </p:pic>
      <p:pic>
        <p:nvPicPr>
          <p:cNvPr id="9" name="Рисунок 8" descr="2012-04-22 20-52-07_000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071670" y="428604"/>
            <a:ext cx="2293456" cy="3286123"/>
          </a:xfrm>
          <a:prstGeom prst="rect">
            <a:avLst/>
          </a:prstGeom>
        </p:spPr>
      </p:pic>
      <p:pic>
        <p:nvPicPr>
          <p:cNvPr id="10" name="Рисунок 9" descr="2012-04-22 20-50-54_0005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357685" y="3500438"/>
            <a:ext cx="2340475" cy="3357562"/>
          </a:xfrm>
          <a:prstGeom prst="rect">
            <a:avLst/>
          </a:prstGeom>
        </p:spPr>
      </p:pic>
      <p:pic>
        <p:nvPicPr>
          <p:cNvPr id="11" name="Рисунок 10" descr="2012-04-22 20-53-13_000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1214422"/>
            <a:ext cx="2214546" cy="304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36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SC036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5421">
            <a:off x="5699122" y="-194468"/>
            <a:ext cx="3896182" cy="294679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Рисунок 13" descr="DSC036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13953">
            <a:off x="-429044" y="-69286"/>
            <a:ext cx="3867440" cy="300458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050" name="Picture 2" descr="E:\Наталия\НАТАЛЬЯ ВЯЧЕСЛАВОВНА\фото\DSC036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714356"/>
            <a:ext cx="5643570" cy="5429288"/>
          </a:xfrm>
          <a:prstGeom prst="ellipse">
            <a:avLst/>
          </a:prstGeom>
          <a:noFill/>
          <a:ln w="76200" cap="rnd">
            <a:solidFill>
              <a:srgbClr val="FFFF00"/>
            </a:solidFill>
            <a:prstDash val="sysDot"/>
          </a:ln>
        </p:spPr>
      </p:pic>
      <p:pic>
        <p:nvPicPr>
          <p:cNvPr id="4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643042" y="5000636"/>
            <a:ext cx="1285884" cy="1071570"/>
          </a:xfrm>
          <a:prstGeom prst="rect">
            <a:avLst/>
          </a:prstGeom>
          <a:noFill/>
        </p:spPr>
      </p:pic>
      <p:pic>
        <p:nvPicPr>
          <p:cNvPr id="5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857760"/>
            <a:ext cx="1143008" cy="1071570"/>
          </a:xfrm>
          <a:prstGeom prst="rect">
            <a:avLst/>
          </a:prstGeom>
          <a:noFill/>
        </p:spPr>
      </p:pic>
      <p:pic>
        <p:nvPicPr>
          <p:cNvPr id="6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429256" y="5572140"/>
            <a:ext cx="1285884" cy="1071570"/>
          </a:xfrm>
          <a:prstGeom prst="rect">
            <a:avLst/>
          </a:prstGeom>
          <a:noFill/>
        </p:spPr>
      </p:pic>
      <p:pic>
        <p:nvPicPr>
          <p:cNvPr id="7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5786430"/>
            <a:ext cx="928694" cy="1071570"/>
          </a:xfrm>
          <a:prstGeom prst="rect">
            <a:avLst/>
          </a:prstGeom>
          <a:noFill/>
        </p:spPr>
      </p:pic>
      <p:pic>
        <p:nvPicPr>
          <p:cNvPr id="8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786430"/>
            <a:ext cx="1285884" cy="1071570"/>
          </a:xfrm>
          <a:prstGeom prst="rect">
            <a:avLst/>
          </a:prstGeom>
          <a:noFill/>
        </p:spPr>
      </p:pic>
      <p:pic>
        <p:nvPicPr>
          <p:cNvPr id="9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00892" y="3929066"/>
            <a:ext cx="1285884" cy="1071570"/>
          </a:xfrm>
          <a:prstGeom prst="rect">
            <a:avLst/>
          </a:prstGeom>
          <a:noFill/>
        </p:spPr>
      </p:pic>
      <p:pic>
        <p:nvPicPr>
          <p:cNvPr id="10" name="Picture 18" descr="60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1357322" cy="1071570"/>
          </a:xfrm>
          <a:prstGeom prst="rect">
            <a:avLst/>
          </a:prstGeom>
          <a:noFill/>
        </p:spPr>
      </p:pic>
      <p:pic>
        <p:nvPicPr>
          <p:cNvPr id="22" name="Рисунок 21" descr="87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43512"/>
            <a:ext cx="1214414" cy="1714488"/>
          </a:xfrm>
          <a:prstGeom prst="rect">
            <a:avLst/>
          </a:prstGeom>
        </p:spPr>
      </p:pic>
      <p:pic>
        <p:nvPicPr>
          <p:cNvPr id="23" name="Рисунок 22" descr="87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43802" y="5143512"/>
            <a:ext cx="1500198" cy="1714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357214"/>
            <a:ext cx="6858048" cy="3000396"/>
          </a:xfrm>
          <a:noFill/>
        </p:spPr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Цыплят  по  осени считают…</a:t>
            </a:r>
            <a:r>
              <a:rPr lang="ru-RU" sz="5400" b="1" dirty="0" smtClean="0">
                <a:latin typeface="Monotype Corsiva" pitchFamily="66" charset="0"/>
              </a:rPr>
              <a:t>………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Рисунок 3" descr="Gras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2"/>
            <a:ext cx="4857784" cy="3643338"/>
          </a:xfrm>
          <a:prstGeom prst="rect">
            <a:avLst/>
          </a:prstGeom>
        </p:spPr>
      </p:pic>
      <p:pic>
        <p:nvPicPr>
          <p:cNvPr id="3" name="Рисунок 2" descr="J023311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4143404" cy="3429024"/>
          </a:xfrm>
          <a:prstGeom prst="rect">
            <a:avLst/>
          </a:prstGeom>
        </p:spPr>
      </p:pic>
      <p:pic>
        <p:nvPicPr>
          <p:cNvPr id="1026" name="Picture 2" descr="E:\Наталия\НАТАЛЬЯ ВЯЧЕСЛАВОВНА\фото\2008_04_03\IMG_0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1071546"/>
            <a:ext cx="4643470" cy="3482624"/>
          </a:xfrm>
          <a:prstGeom prst="rect">
            <a:avLst/>
          </a:prstGeom>
          <a:noFill/>
        </p:spPr>
      </p:pic>
      <p:pic>
        <p:nvPicPr>
          <p:cNvPr id="10" name="Рисунок 9" descr="1-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5429264"/>
            <a:ext cx="9334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3644900"/>
            <a:ext cx="9144000" cy="3213100"/>
          </a:xfrm>
          <a:prstGeom prst="rect">
            <a:avLst/>
          </a:prstGeom>
          <a:solidFill>
            <a:srgbClr val="00CC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2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3286116" cy="3981450"/>
          </a:xfrm>
          <a:prstGeom prst="rect">
            <a:avLst/>
          </a:prstGeom>
          <a:noFill/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0" y="0"/>
            <a:ext cx="1439862" cy="12969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2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714752"/>
            <a:ext cx="2428860" cy="2679704"/>
          </a:xfrm>
          <a:prstGeom prst="rect">
            <a:avLst/>
          </a:prstGeom>
          <a:noFill/>
        </p:spPr>
      </p:pic>
      <p:pic>
        <p:nvPicPr>
          <p:cNvPr id="23" name="Picture 1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500174"/>
            <a:ext cx="2686050" cy="3168650"/>
          </a:xfrm>
          <a:prstGeom prst="rect">
            <a:avLst/>
          </a:prstGeom>
          <a:noFill/>
        </p:spPr>
      </p:pic>
      <p:pic>
        <p:nvPicPr>
          <p:cNvPr id="22" name="Picture 2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119312" cy="2179638"/>
          </a:xfrm>
          <a:prstGeom prst="rect">
            <a:avLst/>
          </a:prstGeom>
          <a:noFill/>
        </p:spPr>
      </p:pic>
      <p:pic>
        <p:nvPicPr>
          <p:cNvPr id="19" name="Picture 16" descr="flowers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786454"/>
            <a:ext cx="1166810" cy="666745"/>
          </a:xfrm>
          <a:prstGeom prst="rect">
            <a:avLst/>
          </a:prstGeom>
          <a:noFill/>
        </p:spPr>
      </p:pic>
      <p:pic>
        <p:nvPicPr>
          <p:cNvPr id="24" name="Picture 23" descr="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2428868"/>
            <a:ext cx="1500198" cy="1500198"/>
          </a:xfrm>
          <a:prstGeom prst="rect">
            <a:avLst/>
          </a:prstGeom>
          <a:noFill/>
        </p:spPr>
      </p:pic>
      <p:pic>
        <p:nvPicPr>
          <p:cNvPr id="17" name="Picture 1035" descr="H:\Библиотека графики\Дом\BL00122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79" y="2357430"/>
            <a:ext cx="480066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flowers24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8" y="5786454"/>
            <a:ext cx="785818" cy="809621"/>
          </a:xfrm>
          <a:prstGeom prst="rect">
            <a:avLst/>
          </a:prstGeom>
          <a:noFill/>
        </p:spPr>
      </p:pic>
      <p:pic>
        <p:nvPicPr>
          <p:cNvPr id="25" name="Picture 16" descr="flowers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6191255"/>
            <a:ext cx="1166810" cy="666745"/>
          </a:xfrm>
          <a:prstGeom prst="rect">
            <a:avLst/>
          </a:prstGeom>
          <a:noFill/>
        </p:spPr>
      </p:pic>
      <p:pic>
        <p:nvPicPr>
          <p:cNvPr id="26" name="Picture 10" descr="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1928802"/>
            <a:ext cx="1628775" cy="1935162"/>
          </a:xfrm>
          <a:prstGeom prst="rect">
            <a:avLst/>
          </a:prstGeom>
          <a:noFill/>
        </p:spPr>
      </p:pic>
      <p:pic>
        <p:nvPicPr>
          <p:cNvPr id="6" name="Рисунок 5" descr="J0238120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8776" y="0"/>
            <a:ext cx="3875224" cy="2786082"/>
          </a:xfrm>
          <a:prstGeom prst="rect">
            <a:avLst/>
          </a:prstGeom>
        </p:spPr>
      </p:pic>
      <p:pic>
        <p:nvPicPr>
          <p:cNvPr id="27" name="Рисунок 26" descr="084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7422" y="1785926"/>
            <a:ext cx="600075" cy="457200"/>
          </a:xfrm>
          <a:prstGeom prst="rect">
            <a:avLst/>
          </a:prstGeom>
        </p:spPr>
      </p:pic>
      <p:pic>
        <p:nvPicPr>
          <p:cNvPr id="29" name="Picture 8" descr="f68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357950" y="5357826"/>
            <a:ext cx="642942" cy="7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am3zip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8992" y="6000768"/>
            <a:ext cx="2119314" cy="61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2643182"/>
            <a:ext cx="9144000" cy="4214818"/>
          </a:xfrm>
          <a:prstGeom prst="rect">
            <a:avLst/>
          </a:prstGeom>
          <a:solidFill>
            <a:srgbClr val="00CC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714488"/>
            <a:ext cx="3714744" cy="3714776"/>
          </a:xfrm>
          <a:prstGeom prst="rect">
            <a:avLst/>
          </a:prstGeom>
          <a:noFill/>
        </p:spPr>
      </p:pic>
      <p:pic>
        <p:nvPicPr>
          <p:cNvPr id="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2714644" cy="2714644"/>
          </a:xfrm>
          <a:prstGeom prst="rect">
            <a:avLst/>
          </a:prstGeom>
          <a:noFill/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0" y="142852"/>
            <a:ext cx="857224" cy="78581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7" descr="baby1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286124"/>
            <a:ext cx="1285884" cy="1643074"/>
          </a:xfrm>
          <a:prstGeom prst="rect">
            <a:avLst/>
          </a:prstGeom>
          <a:noFill/>
        </p:spPr>
      </p:pic>
      <p:pic>
        <p:nvPicPr>
          <p:cNvPr id="16" name="Picture 23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1000108"/>
            <a:ext cx="2119312" cy="2179638"/>
          </a:xfrm>
          <a:prstGeom prst="rect">
            <a:avLst/>
          </a:prstGeom>
          <a:noFill/>
        </p:spPr>
      </p:pic>
      <p:pic>
        <p:nvPicPr>
          <p:cNvPr id="4" name="Picture 1035" descr="H:\Библиотека графики\Дом\BL00122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857232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214422"/>
            <a:ext cx="2119312" cy="2179638"/>
          </a:xfrm>
          <a:prstGeom prst="rect">
            <a:avLst/>
          </a:prstGeom>
          <a:noFill/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28860" y="2500306"/>
            <a:ext cx="3714744" cy="3000396"/>
          </a:xfrm>
          <a:prstGeom prst="rect">
            <a:avLst/>
          </a:prstGeom>
          <a:noFill/>
        </p:spPr>
      </p:pic>
      <p:pic>
        <p:nvPicPr>
          <p:cNvPr id="21" name="Рисунок 20" descr="J0194166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285992"/>
            <a:ext cx="5286380" cy="4000528"/>
          </a:xfrm>
          <a:prstGeom prst="rect">
            <a:avLst/>
          </a:prstGeom>
        </p:spPr>
      </p:pic>
      <p:pic>
        <p:nvPicPr>
          <p:cNvPr id="14" name="Picture 16" descr="flowers2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857892"/>
            <a:ext cx="1166810" cy="666745"/>
          </a:xfrm>
          <a:prstGeom prst="rect">
            <a:avLst/>
          </a:prstGeom>
          <a:noFill/>
        </p:spPr>
      </p:pic>
      <p:pic>
        <p:nvPicPr>
          <p:cNvPr id="19" name="Picture 8" descr="f68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85786" y="6286520"/>
            <a:ext cx="7143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flowers2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5786454"/>
            <a:ext cx="1166810" cy="666745"/>
          </a:xfrm>
          <a:prstGeom prst="rect">
            <a:avLst/>
          </a:prstGeom>
          <a:noFill/>
        </p:spPr>
      </p:pic>
      <p:pic>
        <p:nvPicPr>
          <p:cNvPr id="17" name="Picture 16" descr="flowers2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5786454"/>
            <a:ext cx="1166810" cy="666745"/>
          </a:xfrm>
          <a:prstGeom prst="rect">
            <a:avLst/>
          </a:prstGeom>
          <a:noFill/>
        </p:spPr>
      </p:pic>
      <p:pic>
        <p:nvPicPr>
          <p:cNvPr id="15" name="Picture 16" descr="flowers2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86454"/>
            <a:ext cx="1166810" cy="6667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4429132"/>
            <a:ext cx="1143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_FuturaRoundTitulOtl" pitchFamily="34" charset="-52"/>
              </a:rPr>
              <a:t> Школа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_FuturaRoundTitulOtl" pitchFamily="34" charset="-52"/>
            </a:endParaRPr>
          </a:p>
        </p:txBody>
      </p:sp>
      <p:pic>
        <p:nvPicPr>
          <p:cNvPr id="23" name="Рисунок 22" descr="084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6710" y="285728"/>
            <a:ext cx="6000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9525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4519810" cy="3357586"/>
          </a:xfrm>
          <a:prstGeom prst="ellipse">
            <a:avLst/>
          </a:prstGeom>
          <a:ln>
            <a:solidFill>
              <a:srgbClr val="FF33CC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35771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a_BodoniNova" pitchFamily="18" charset="-52"/>
              </a:rPr>
              <a:t>Кем быть ?</a:t>
            </a:r>
            <a:endParaRPr lang="ru-RU" sz="5400" b="1" dirty="0">
              <a:solidFill>
                <a:srgbClr val="FFFF00"/>
              </a:solidFill>
              <a:latin typeface="a_BodoniNova" pitchFamily="18" charset="-52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357818" y="0"/>
            <a:ext cx="3786182" cy="3214686"/>
          </a:xfrm>
          <a:prstGeom prst="cloudCallout">
            <a:avLst>
              <a:gd name="adj1" fmla="val -37225"/>
              <a:gd name="adj2" fmla="val 710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456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00042"/>
            <a:ext cx="2714644" cy="2648411"/>
          </a:xfrm>
          <a:prstGeom prst="rect">
            <a:avLst/>
          </a:prstGeom>
        </p:spPr>
      </p:pic>
      <p:pic>
        <p:nvPicPr>
          <p:cNvPr id="9" name="Рисунок 8" descr="116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3929066"/>
            <a:ext cx="1762126" cy="2571768"/>
          </a:xfrm>
          <a:prstGeom prst="rect">
            <a:avLst/>
          </a:prstGeom>
        </p:spPr>
      </p:pic>
      <p:pic>
        <p:nvPicPr>
          <p:cNvPr id="10" name="Рисунок 9" descr="J0279246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1285860"/>
            <a:ext cx="1089965" cy="1815998"/>
          </a:xfrm>
          <a:prstGeom prst="rect">
            <a:avLst/>
          </a:prstGeom>
        </p:spPr>
      </p:pic>
      <p:pic>
        <p:nvPicPr>
          <p:cNvPr id="11" name="Рисунок 10" descr="J0279208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2844" y="4857760"/>
            <a:ext cx="1607539" cy="1704442"/>
          </a:xfrm>
          <a:prstGeom prst="rect">
            <a:avLst/>
          </a:prstGeom>
        </p:spPr>
      </p:pic>
      <p:pic>
        <p:nvPicPr>
          <p:cNvPr id="13" name="Рисунок 12" descr="J023213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143116"/>
            <a:ext cx="1444028" cy="247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tx2">
                <a:lumMod val="75000"/>
                <a:alpha val="8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500042"/>
            <a:ext cx="4286280" cy="2836801"/>
          </a:xfrm>
          <a:prstGeom prst="rect">
            <a:avLst/>
          </a:prstGeom>
        </p:spPr>
      </p:pic>
      <p:pic>
        <p:nvPicPr>
          <p:cNvPr id="3" name="Рисунок 2" descr="IMG_00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142984"/>
            <a:ext cx="3429024" cy="4827381"/>
          </a:xfrm>
          <a:prstGeom prst="rect">
            <a:avLst/>
          </a:prstGeom>
        </p:spPr>
      </p:pic>
      <p:pic>
        <p:nvPicPr>
          <p:cNvPr id="4" name="Рисунок 3" descr="J023406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071942"/>
            <a:ext cx="264142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1857364"/>
            <a:ext cx="9144000" cy="5000636"/>
          </a:xfrm>
          <a:prstGeom prst="rect">
            <a:avLst/>
          </a:prstGeom>
          <a:solidFill>
            <a:srgbClr val="00CC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0" y="0"/>
            <a:ext cx="1439862" cy="12969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1628775" cy="1935162"/>
          </a:xfrm>
          <a:prstGeom prst="rect">
            <a:avLst/>
          </a:prstGeom>
          <a:noFill/>
        </p:spPr>
      </p:pic>
      <p:pic>
        <p:nvPicPr>
          <p:cNvPr id="14" name="Picture 23" descr="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86" y="1285860"/>
            <a:ext cx="1500198" cy="1500198"/>
          </a:xfrm>
          <a:prstGeom prst="rect">
            <a:avLst/>
          </a:prstGeom>
          <a:noFill/>
        </p:spPr>
      </p:pic>
      <p:pic>
        <p:nvPicPr>
          <p:cNvPr id="20" name="Picture 23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02" y="3929066"/>
            <a:ext cx="1500198" cy="2714644"/>
          </a:xfrm>
          <a:prstGeom prst="rect">
            <a:avLst/>
          </a:prstGeom>
          <a:noFill/>
        </p:spPr>
      </p:pic>
      <p:pic>
        <p:nvPicPr>
          <p:cNvPr id="27" name="Picture 1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214422"/>
            <a:ext cx="2686050" cy="3168650"/>
          </a:xfrm>
          <a:prstGeom prst="rect">
            <a:avLst/>
          </a:prstGeom>
          <a:noFill/>
        </p:spPr>
      </p:pic>
      <p:pic>
        <p:nvPicPr>
          <p:cNvPr id="15" name="Рисунок 14" descr="town_1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43306" y="285728"/>
            <a:ext cx="4548203" cy="36719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9" name="Picture 23" descr="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6446" y="2857496"/>
            <a:ext cx="1500198" cy="2214578"/>
          </a:xfrm>
          <a:prstGeom prst="rect">
            <a:avLst/>
          </a:prstGeom>
          <a:noFill/>
        </p:spPr>
      </p:pic>
      <p:pic>
        <p:nvPicPr>
          <p:cNvPr id="18" name="Picture 23" descr="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86578" y="2714620"/>
            <a:ext cx="1500198" cy="1857388"/>
          </a:xfrm>
          <a:prstGeom prst="rect">
            <a:avLst/>
          </a:prstGeom>
          <a:noFill/>
        </p:spPr>
      </p:pic>
      <p:pic>
        <p:nvPicPr>
          <p:cNvPr id="11" name="Picture 10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285992"/>
            <a:ext cx="1628775" cy="24352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2" y="221455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_Campus2Otl" pitchFamily="82" charset="-52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институт</a:t>
            </a:r>
          </a:p>
          <a:p>
            <a:r>
              <a:rPr lang="ru-RU" dirty="0" smtClean="0">
                <a:solidFill>
                  <a:schemeClr val="bg1"/>
                </a:solidFill>
                <a:latin typeface="a_Campus2Otl" pitchFamily="82" charset="-52"/>
              </a:rPr>
              <a:t>     </a:t>
            </a:r>
            <a:endParaRPr lang="ru-RU" dirty="0">
              <a:solidFill>
                <a:schemeClr val="bg1"/>
              </a:solidFill>
              <a:latin typeface="a_Campus2Otl" pitchFamily="82" charset="-52"/>
            </a:endParaRPr>
          </a:p>
        </p:txBody>
      </p:sp>
      <p:pic>
        <p:nvPicPr>
          <p:cNvPr id="12" name="Picture 10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232"/>
            <a:ext cx="1628775" cy="2571768"/>
          </a:xfrm>
          <a:prstGeom prst="rect">
            <a:avLst/>
          </a:prstGeom>
          <a:noFill/>
        </p:spPr>
      </p:pic>
      <p:pic>
        <p:nvPicPr>
          <p:cNvPr id="22" name="Рисунок 21" descr="16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928794" y="3429000"/>
            <a:ext cx="307183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 descr="MPj018049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322"/>
            <a:ext cx="9144000" cy="694032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86380" y="5786430"/>
            <a:ext cx="1285884" cy="1071570"/>
          </a:xfrm>
          <a:prstGeom prst="rect">
            <a:avLst/>
          </a:prstGeom>
          <a:noFill/>
        </p:spPr>
      </p:pic>
      <p:pic>
        <p:nvPicPr>
          <p:cNvPr id="5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3373" flipH="1">
            <a:off x="0" y="5572140"/>
            <a:ext cx="1285884" cy="1071570"/>
          </a:xfrm>
          <a:prstGeom prst="rect">
            <a:avLst/>
          </a:prstGeom>
          <a:noFill/>
        </p:spPr>
      </p:pic>
      <p:pic>
        <p:nvPicPr>
          <p:cNvPr id="6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40" y="3571876"/>
            <a:ext cx="1428760" cy="1071570"/>
          </a:xfrm>
          <a:prstGeom prst="rect">
            <a:avLst/>
          </a:prstGeom>
          <a:noFill/>
        </p:spPr>
      </p:pic>
      <p:pic>
        <p:nvPicPr>
          <p:cNvPr id="7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2357430"/>
            <a:ext cx="1285884" cy="1071570"/>
          </a:xfrm>
          <a:prstGeom prst="rect">
            <a:avLst/>
          </a:prstGeom>
          <a:noFill/>
        </p:spPr>
      </p:pic>
      <p:pic>
        <p:nvPicPr>
          <p:cNvPr id="9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929330"/>
            <a:ext cx="714380" cy="928670"/>
          </a:xfrm>
          <a:prstGeom prst="rect">
            <a:avLst/>
          </a:prstGeom>
          <a:noFill/>
        </p:spPr>
      </p:pic>
      <p:pic>
        <p:nvPicPr>
          <p:cNvPr id="10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1143008" cy="1071570"/>
          </a:xfrm>
          <a:prstGeom prst="rect">
            <a:avLst/>
          </a:prstGeom>
          <a:noFill/>
        </p:spPr>
      </p:pic>
      <p:pic>
        <p:nvPicPr>
          <p:cNvPr id="11" name="Picture 18" descr="6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1571612"/>
            <a:ext cx="78578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198504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pic>
        <p:nvPicPr>
          <p:cNvPr id="3" name="Рисунок 2" descr="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43240" y="3824291"/>
            <a:ext cx="2571769" cy="3033709"/>
          </a:xfrm>
          <a:prstGeom prst="rect">
            <a:avLst/>
          </a:prstGeom>
        </p:spPr>
      </p:pic>
      <p:pic>
        <p:nvPicPr>
          <p:cNvPr id="4" name="Рисунок 3" descr="1-7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-714404"/>
            <a:ext cx="2643206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221455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400" b="1" dirty="0" smtClean="0">
                <a:latin typeface="a_Presentum" pitchFamily="82" charset="-52"/>
              </a:rPr>
              <a:t>ЗАГС</a:t>
            </a:r>
            <a:endParaRPr lang="ru-RU" sz="2400" b="1" dirty="0">
              <a:latin typeface="a_Presentum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32</Words>
  <Application>Microsoft Office PowerPoint</Application>
  <PresentationFormat>Экран (4:3)</PresentationFormat>
  <Paragraphs>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 учителя начальной школы Ивановой  Натальи Вячеславовны</vt:lpstr>
      <vt:lpstr>Цыплят  по  осени считают…………</vt:lpstr>
      <vt:lpstr>Слайд 3</vt:lpstr>
      <vt:lpstr>Слайд 4</vt:lpstr>
      <vt:lpstr>Кем быть 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127</cp:revision>
  <dcterms:created xsi:type="dcterms:W3CDTF">2008-03-27T20:32:34Z</dcterms:created>
  <dcterms:modified xsi:type="dcterms:W3CDTF">2012-05-11T18:11:53Z</dcterms:modified>
</cp:coreProperties>
</file>