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9" r:id="rId4"/>
    <p:sldId id="261" r:id="rId5"/>
    <p:sldId id="262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58" d="100"/>
          <a:sy n="58" d="100"/>
        </p:scale>
        <p:origin x="-90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84384A-E628-40A0-9558-94105F7841C7}" type="datetimeFigureOut">
              <a:rPr lang="ru-RU" smtClean="0"/>
              <a:pPr/>
              <a:t>10.11.2005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01BCB-14A0-436E-B475-393BA9D3A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01BCB-14A0-436E-B475-393BA9D3A34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0198-9BF8-41FF-8E04-A37EDE9BFA85}" type="datetimeFigureOut">
              <a:rPr lang="ru-RU" smtClean="0"/>
              <a:pPr/>
              <a:t>10.11.2005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5F24-6C60-4200-AB59-D5FCED2B6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0198-9BF8-41FF-8E04-A37EDE9BFA85}" type="datetimeFigureOut">
              <a:rPr lang="ru-RU" smtClean="0"/>
              <a:pPr/>
              <a:t>10.11.2005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5F24-6C60-4200-AB59-D5FCED2B6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0198-9BF8-41FF-8E04-A37EDE9BFA85}" type="datetimeFigureOut">
              <a:rPr lang="ru-RU" smtClean="0"/>
              <a:pPr/>
              <a:t>10.11.2005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5F24-6C60-4200-AB59-D5FCED2B6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0198-9BF8-41FF-8E04-A37EDE9BFA85}" type="datetimeFigureOut">
              <a:rPr lang="ru-RU" smtClean="0"/>
              <a:pPr/>
              <a:t>10.11.2005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5F24-6C60-4200-AB59-D5FCED2B6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0198-9BF8-41FF-8E04-A37EDE9BFA85}" type="datetimeFigureOut">
              <a:rPr lang="ru-RU" smtClean="0"/>
              <a:pPr/>
              <a:t>10.11.2005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5F24-6C60-4200-AB59-D5FCED2B6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0198-9BF8-41FF-8E04-A37EDE9BFA85}" type="datetimeFigureOut">
              <a:rPr lang="ru-RU" smtClean="0"/>
              <a:pPr/>
              <a:t>10.11.2005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5F24-6C60-4200-AB59-D5FCED2B6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0198-9BF8-41FF-8E04-A37EDE9BFA85}" type="datetimeFigureOut">
              <a:rPr lang="ru-RU" smtClean="0"/>
              <a:pPr/>
              <a:t>10.11.2005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5F24-6C60-4200-AB59-D5FCED2B6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0198-9BF8-41FF-8E04-A37EDE9BFA85}" type="datetimeFigureOut">
              <a:rPr lang="ru-RU" smtClean="0"/>
              <a:pPr/>
              <a:t>10.11.2005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5F24-6C60-4200-AB59-D5FCED2B6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0198-9BF8-41FF-8E04-A37EDE9BFA85}" type="datetimeFigureOut">
              <a:rPr lang="ru-RU" smtClean="0"/>
              <a:pPr/>
              <a:t>10.11.2005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5F24-6C60-4200-AB59-D5FCED2B6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0198-9BF8-41FF-8E04-A37EDE9BFA85}" type="datetimeFigureOut">
              <a:rPr lang="ru-RU" smtClean="0"/>
              <a:pPr/>
              <a:t>10.11.2005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85F24-6C60-4200-AB59-D5FCED2B6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0198-9BF8-41FF-8E04-A37EDE9BFA85}" type="datetimeFigureOut">
              <a:rPr lang="ru-RU" smtClean="0"/>
              <a:pPr/>
              <a:t>10.11.2005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D285F24-6C60-4200-AB59-D5FCED2B6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B70198-9BF8-41FF-8E04-A37EDE9BFA85}" type="datetimeFigureOut">
              <a:rPr lang="ru-RU" smtClean="0"/>
              <a:pPr/>
              <a:t>10.11.2005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285F24-6C60-4200-AB59-D5FCED2B6F2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a.ru/" TargetMode="External"/><Relationship Id="rId2" Type="http://schemas.openxmlformats.org/officeDocument/2006/relationships/hyperlink" Target="http://www.e&#1089;&#1086;syst&#1077;m&#1072;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Интегрированный урок по русскому языку и окружающему миру  в 3 классе (Программа «Начальная школа ХХ</a:t>
            </a:r>
            <a:r>
              <a:rPr lang="en-US" sz="3600" dirty="0" smtClean="0"/>
              <a:t>I</a:t>
            </a:r>
            <a:r>
              <a:rPr lang="ru-RU" sz="3600" dirty="0" smtClean="0"/>
              <a:t> века »)</a:t>
            </a:r>
            <a:endParaRPr lang="ru-RU" sz="36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12942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Экскурсия в зимний лес</a:t>
            </a:r>
          </a:p>
          <a:p>
            <a:endParaRPr lang="ru-RU" b="1" dirty="0" smtClean="0"/>
          </a:p>
          <a:p>
            <a:r>
              <a:rPr lang="ru-RU" b="1" dirty="0" smtClean="0"/>
              <a:t>«Правописание мягкого знака после шипящих на конце имен существительных» и  заочная экскурсия  по теме «Птицы родного края»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85800" y="514352"/>
            <a:ext cx="7243786" cy="842946"/>
          </a:xfrm>
        </p:spPr>
        <p:txBody>
          <a:bodyPr/>
          <a:lstStyle/>
          <a:p>
            <a:pPr algn="ctr"/>
            <a:r>
              <a:rPr lang="ru-RU" sz="4400" b="1" dirty="0" smtClean="0"/>
              <a:t>Глухарь, тетерев, куропатка </a:t>
            </a:r>
            <a:endParaRPr lang="ru-RU" sz="4400" b="1" dirty="0"/>
          </a:p>
        </p:txBody>
      </p:sp>
      <p:pic>
        <p:nvPicPr>
          <p:cNvPr id="3075" name="Picture 3" descr="C:\Users\user\Videos\275px-Black_Grouse[1]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bright="54000" contrast="86000"/>
          </a:blip>
          <a:stretch>
            <a:fillRect/>
          </a:stretch>
        </p:blipFill>
        <p:spPr bwMode="auto">
          <a:xfrm>
            <a:off x="2571736" y="3786190"/>
            <a:ext cx="3571900" cy="2786082"/>
          </a:xfrm>
          <a:prstGeom prst="rect">
            <a:avLst/>
          </a:prstGeom>
          <a:noFill/>
        </p:spPr>
      </p:pic>
      <p:pic>
        <p:nvPicPr>
          <p:cNvPr id="3076" name="Picture 4" descr="C:\Users\user\Videos\046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2786082" cy="2428892"/>
          </a:xfrm>
          <a:prstGeom prst="rect">
            <a:avLst/>
          </a:prstGeom>
          <a:noFill/>
        </p:spPr>
      </p:pic>
      <p:pic>
        <p:nvPicPr>
          <p:cNvPr id="3077" name="Picture 5" descr="C:\Users\user\Videos\200px-Tjädertupp_och_tjäderhöna,_Iduns_kokbok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214942" y="1571612"/>
            <a:ext cx="3286148" cy="2647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Разгадайте кроссворд! </a:t>
            </a:r>
            <a:endParaRPr lang="ru-RU" b="1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2143118"/>
          <a:ext cx="8229600" cy="32147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453840">
                <a:tc rowSpan="2" gridSpan="3">
                  <a:txBody>
                    <a:bodyPr/>
                    <a:lstStyle/>
                    <a:p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0145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460145">
                <a:tc rowSpan="4">
                  <a:txBody>
                    <a:bodyPr/>
                    <a:lstStyle/>
                    <a:p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3">
                  <a:txBody>
                    <a:bodyPr/>
                    <a:lstStyle/>
                    <a:p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01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01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01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014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510598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/>
              <a:t>Спасибо за урок! 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3500462"/>
          </a:xfrm>
        </p:spPr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sz="6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6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Презентацию </a:t>
            </a:r>
            <a:b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выполнила  учитель  начальных классов </a:t>
            </a:r>
            <a:br>
              <a:rPr lang="ru-RU" sz="3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МОУ ООШ п. Северный </a:t>
            </a:r>
            <a:br>
              <a:rPr lang="ru-RU" sz="3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Купцова О. В. </a:t>
            </a:r>
            <a:endParaRPr lang="ru-RU" sz="31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4714884"/>
            <a:ext cx="7186634" cy="160971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Иллюстрации для презентации взяты с сайтов: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www.eсоsystеmа.ru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wikipedia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ru</a:t>
            </a: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Какая</a:t>
            </a:r>
            <a:r>
              <a:rPr lang="ru-RU" sz="4000" b="1" dirty="0" smtClean="0"/>
              <a:t> буква чаще всего </a:t>
            </a:r>
            <a:br>
              <a:rPr lang="ru-RU" sz="4000" b="1" dirty="0" smtClean="0"/>
            </a:br>
            <a:r>
              <a:rPr lang="ru-RU" sz="4000" b="1" dirty="0" smtClean="0"/>
              <a:t> повторяется в этих словах?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100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ЩУКА</a:t>
            </a:r>
          </a:p>
          <a:p>
            <a:pPr algn="ctr">
              <a:buNone/>
            </a:pPr>
            <a:r>
              <a:rPr lang="ru-RU" sz="4000" b="1" dirty="0" smtClean="0"/>
              <a:t>ЩЕКА</a:t>
            </a:r>
          </a:p>
          <a:p>
            <a:pPr algn="ctr">
              <a:buNone/>
            </a:pPr>
            <a:r>
              <a:rPr lang="ru-RU" sz="4000" b="1" dirty="0" smtClean="0"/>
              <a:t>ЩЕЛЬ</a:t>
            </a:r>
          </a:p>
          <a:p>
            <a:pPr algn="ctr">
              <a:buNone/>
            </a:pPr>
            <a:r>
              <a:rPr lang="ru-RU" sz="4000" b="1" dirty="0" smtClean="0"/>
              <a:t>ОВОЩИ</a:t>
            </a:r>
          </a:p>
          <a:p>
            <a:pPr algn="ctr">
              <a:buNone/>
            </a:pPr>
            <a:r>
              <a:rPr lang="ru-RU" sz="4000" b="1" dirty="0" smtClean="0"/>
              <a:t>ЩЕНОК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928794" y="571480"/>
            <a:ext cx="5000660" cy="1104922"/>
          </a:xfrm>
        </p:spPr>
        <p:txBody>
          <a:bodyPr/>
          <a:lstStyle/>
          <a:p>
            <a:pPr algn="ctr"/>
            <a:r>
              <a:rPr lang="ru-RU" sz="6000" b="1" dirty="0" smtClean="0"/>
              <a:t>Щегол</a:t>
            </a:r>
            <a:r>
              <a:rPr lang="ru-RU" sz="6000" dirty="0" smtClean="0"/>
              <a:t> </a:t>
            </a:r>
            <a:endParaRPr lang="ru-RU" sz="6000" dirty="0"/>
          </a:p>
        </p:txBody>
      </p:sp>
      <p:pic>
        <p:nvPicPr>
          <p:cNvPr id="1026" name="Picture 2" descr="C:\Users\user\Videos\183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143108" y="1928802"/>
            <a:ext cx="4572032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71670" y="514352"/>
            <a:ext cx="4714908" cy="1162050"/>
          </a:xfrm>
        </p:spPr>
        <p:txBody>
          <a:bodyPr/>
          <a:lstStyle/>
          <a:p>
            <a:pPr algn="ctr"/>
            <a:r>
              <a:rPr lang="ru-RU" sz="6000" b="1" dirty="0" smtClean="0"/>
              <a:t>Снегирь </a:t>
            </a:r>
            <a:endParaRPr lang="ru-RU" sz="6000" b="1" dirty="0"/>
          </a:p>
        </p:txBody>
      </p:sp>
      <p:pic>
        <p:nvPicPr>
          <p:cNvPr id="15361" name="Picture 1" descr="C:\Users\user\Pictures\2010-12-15\IMAGE0125.T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14488"/>
            <a:ext cx="5643602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7560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/>
              <a:t>Догадайтесь, какие слова задуманы? 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4389120"/>
          </a:xfrm>
        </p:spPr>
        <p:txBody>
          <a:bodyPr numCol="2">
            <a:normAutofit fontScale="92500" lnSpcReduction="20000"/>
          </a:bodyPr>
          <a:lstStyle/>
          <a:p>
            <a:pPr>
              <a:buNone/>
            </a:pPr>
            <a:r>
              <a:rPr lang="ru-RU" sz="4000" b="1" dirty="0" err="1" smtClean="0"/>
              <a:t>помо</a:t>
            </a:r>
            <a:r>
              <a:rPr lang="ru-RU" sz="4000" b="1" dirty="0" smtClean="0"/>
              <a:t>….</a:t>
            </a:r>
          </a:p>
          <a:p>
            <a:pPr>
              <a:buNone/>
            </a:pPr>
            <a:r>
              <a:rPr lang="ru-RU" sz="4000" b="1" dirty="0" smtClean="0"/>
              <a:t>ланды…</a:t>
            </a:r>
          </a:p>
          <a:p>
            <a:pPr>
              <a:buNone/>
            </a:pPr>
            <a:r>
              <a:rPr lang="ru-RU" sz="4000" b="1" dirty="0" err="1" smtClean="0"/>
              <a:t>ду</a:t>
            </a:r>
            <a:r>
              <a:rPr lang="ru-RU" sz="4000" b="1" dirty="0" smtClean="0"/>
              <a:t>…</a:t>
            </a:r>
          </a:p>
          <a:p>
            <a:pPr>
              <a:buNone/>
            </a:pPr>
            <a:r>
              <a:rPr lang="ru-RU" sz="4000" b="1" dirty="0" err="1" smtClean="0"/>
              <a:t>пе</a:t>
            </a:r>
            <a:r>
              <a:rPr lang="ru-RU" sz="4000" b="1" dirty="0" smtClean="0"/>
              <a:t> …</a:t>
            </a:r>
          </a:p>
          <a:p>
            <a:pPr>
              <a:buNone/>
            </a:pPr>
            <a:r>
              <a:rPr lang="ru-RU" sz="4000" b="1" dirty="0" smtClean="0"/>
              <a:t>но …</a:t>
            </a:r>
          </a:p>
          <a:p>
            <a:pPr>
              <a:buNone/>
            </a:pPr>
            <a:r>
              <a:rPr lang="ru-RU" sz="4000" b="1" dirty="0" err="1" smtClean="0"/>
              <a:t>глу</a:t>
            </a:r>
            <a:r>
              <a:rPr lang="ru-RU" sz="4000" b="1" dirty="0" smtClean="0"/>
              <a:t> …</a:t>
            </a:r>
          </a:p>
          <a:p>
            <a:pPr>
              <a:buNone/>
            </a:pPr>
            <a:r>
              <a:rPr lang="ru-RU" sz="4000" b="1" dirty="0" err="1" smtClean="0"/>
              <a:t>пейза</a:t>
            </a:r>
            <a:r>
              <a:rPr lang="ru-RU" sz="4000" b="1" dirty="0" smtClean="0"/>
              <a:t> …</a:t>
            </a:r>
          </a:p>
          <a:p>
            <a:pPr>
              <a:buNone/>
            </a:pPr>
            <a:r>
              <a:rPr lang="ru-RU" sz="4000" b="1" dirty="0" smtClean="0"/>
              <a:t> </a:t>
            </a:r>
            <a:r>
              <a:rPr lang="ru-RU" sz="4000" b="1" dirty="0" err="1" smtClean="0"/>
              <a:t>каранда</a:t>
            </a:r>
            <a:r>
              <a:rPr lang="ru-RU" sz="4000" b="1" dirty="0" smtClean="0"/>
              <a:t> …</a:t>
            </a:r>
          </a:p>
          <a:p>
            <a:pPr>
              <a:buNone/>
            </a:pPr>
            <a:r>
              <a:rPr lang="ru-RU" sz="4000" b="1" dirty="0" smtClean="0"/>
              <a:t> </a:t>
            </a:r>
            <a:r>
              <a:rPr lang="ru-RU" sz="4000" b="1" dirty="0" err="1" smtClean="0"/>
              <a:t>молоде</a:t>
            </a:r>
            <a:r>
              <a:rPr lang="ru-RU" sz="4000" b="1" dirty="0" smtClean="0"/>
              <a:t> … </a:t>
            </a:r>
          </a:p>
          <a:p>
            <a:pPr>
              <a:buNone/>
            </a:pPr>
            <a:r>
              <a:rPr lang="ru-RU" sz="4000" b="1" dirty="0" smtClean="0"/>
              <a:t> </a:t>
            </a:r>
            <a:r>
              <a:rPr lang="ru-RU" sz="4000" b="1" dirty="0" err="1" smtClean="0"/>
              <a:t>ло</a:t>
            </a:r>
            <a:r>
              <a:rPr lang="ru-RU" sz="4000" b="1" dirty="0" smtClean="0"/>
              <a:t> … </a:t>
            </a:r>
          </a:p>
          <a:p>
            <a:pPr>
              <a:buNone/>
            </a:pPr>
            <a:r>
              <a:rPr lang="ru-RU" sz="4000" b="1" dirty="0" smtClean="0"/>
              <a:t> </a:t>
            </a:r>
            <a:r>
              <a:rPr lang="ru-RU" sz="4000" b="1" dirty="0" err="1" smtClean="0"/>
              <a:t>бро</a:t>
            </a:r>
            <a:r>
              <a:rPr lang="ru-RU" sz="4000" b="1" dirty="0" smtClean="0"/>
              <a:t> … </a:t>
            </a:r>
          </a:p>
          <a:p>
            <a:pPr>
              <a:buNone/>
            </a:pPr>
            <a:r>
              <a:rPr lang="ru-RU" sz="4000" b="1" dirty="0" smtClean="0"/>
              <a:t> сила … </a:t>
            </a:r>
          </a:p>
          <a:p>
            <a:pPr>
              <a:buNone/>
            </a:pPr>
            <a:r>
              <a:rPr lang="ru-RU" sz="4000" b="1" dirty="0" smtClean="0"/>
              <a:t> черте … </a:t>
            </a:r>
          </a:p>
          <a:p>
            <a:pPr>
              <a:buNone/>
            </a:pPr>
            <a:r>
              <a:rPr lang="ru-RU" sz="4000" b="1" dirty="0" smtClean="0"/>
              <a:t> </a:t>
            </a:r>
            <a:r>
              <a:rPr lang="ru-RU" sz="4000" b="1" dirty="0" err="1" smtClean="0"/>
              <a:t>гуа</a:t>
            </a:r>
            <a:r>
              <a:rPr lang="ru-RU" sz="4000" b="1" dirty="0" smtClean="0"/>
              <a:t> …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Игра «Найди лишнее слово».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>
              <a:lnSpc>
                <a:spcPct val="150000"/>
              </a:lnSpc>
            </a:pPr>
            <a:r>
              <a:rPr lang="ru-RU" sz="4000" b="1" dirty="0" smtClean="0"/>
              <a:t>Луч, мяч, ключ, дочь 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/>
              <a:t>Тишь, глушь, ландыш, мышь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/>
              <a:t>Ночь, полночь, мелочь, уж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Проверь себя!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sz="4000" b="1" dirty="0" smtClean="0"/>
              <a:t>[</a:t>
            </a:r>
            <a:r>
              <a:rPr lang="ru-RU" sz="4000" b="1" dirty="0" err="1" smtClean="0"/>
              <a:t>р</a:t>
            </a:r>
            <a:r>
              <a:rPr lang="ru-RU" sz="4000" b="1" baseline="30000" dirty="0" err="1" smtClean="0"/>
              <a:t>,</a:t>
            </a:r>
            <a:r>
              <a:rPr lang="ru-RU" sz="4000" b="1" dirty="0" err="1" smtClean="0"/>
              <a:t>эч</a:t>
            </a:r>
            <a:r>
              <a:rPr lang="ru-RU" sz="4000" b="1" baseline="30000" dirty="0" smtClean="0"/>
              <a:t>,</a:t>
            </a:r>
            <a:r>
              <a:rPr lang="ru-RU" sz="4000" b="1" dirty="0" smtClean="0"/>
              <a:t>] – речь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/>
              <a:t>[</a:t>
            </a:r>
            <a:r>
              <a:rPr lang="ru-RU" sz="4000" b="1" dirty="0" err="1" smtClean="0"/>
              <a:t>тавар</a:t>
            </a:r>
            <a:r>
              <a:rPr lang="ru-RU" sz="4000" b="1" baseline="30000" dirty="0" smtClean="0"/>
              <a:t>, </a:t>
            </a:r>
            <a:r>
              <a:rPr lang="ru-RU" sz="4000" b="1" dirty="0" err="1" smtClean="0"/>
              <a:t>щ</a:t>
            </a:r>
            <a:r>
              <a:rPr lang="ru-RU" sz="4000" b="1" dirty="0" smtClean="0"/>
              <a:t> </a:t>
            </a:r>
            <a:r>
              <a:rPr lang="ru-RU" sz="4000" b="1" baseline="30000" dirty="0" smtClean="0"/>
              <a:t>,</a:t>
            </a:r>
            <a:r>
              <a:rPr lang="ru-RU" sz="4000" b="1" dirty="0" smtClean="0"/>
              <a:t>] – товарищ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/>
              <a:t>[в </a:t>
            </a:r>
            <a:r>
              <a:rPr lang="ru-RU" sz="4000" b="1" baseline="30000" dirty="0" smtClean="0"/>
              <a:t>,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эщ</a:t>
            </a:r>
            <a:r>
              <a:rPr lang="ru-RU" sz="4000" b="1" dirty="0" smtClean="0"/>
              <a:t> </a:t>
            </a:r>
            <a:r>
              <a:rPr lang="ru-RU" sz="4000" b="1" baseline="30000" dirty="0" smtClean="0"/>
              <a:t>,</a:t>
            </a:r>
            <a:r>
              <a:rPr lang="ru-RU" sz="4000" b="1" dirty="0" smtClean="0"/>
              <a:t>] – вещь       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/>
              <a:t>[</a:t>
            </a:r>
            <a:r>
              <a:rPr lang="ru-RU" sz="4000" b="1" dirty="0" err="1" smtClean="0"/>
              <a:t>й</a:t>
            </a:r>
            <a:r>
              <a:rPr lang="ru-RU" sz="4000" b="1" baseline="30000" dirty="0" smtClean="0"/>
              <a:t>, </a:t>
            </a:r>
            <a:r>
              <a:rPr lang="ru-RU" sz="4000" b="1" dirty="0" err="1" smtClean="0"/>
              <a:t>орш</a:t>
            </a:r>
            <a:r>
              <a:rPr lang="ru-RU" sz="4000" b="1" dirty="0" smtClean="0"/>
              <a:t>] – ёрш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57356" y="514352"/>
            <a:ext cx="4643470" cy="700070"/>
          </a:xfrm>
        </p:spPr>
        <p:txBody>
          <a:bodyPr/>
          <a:lstStyle/>
          <a:p>
            <a:pPr algn="ctr"/>
            <a:r>
              <a:rPr lang="ru-RU" sz="6000" b="1" dirty="0" smtClean="0"/>
              <a:t>Свиристель </a:t>
            </a:r>
            <a:endParaRPr lang="ru-RU" sz="6000" b="1" dirty="0"/>
          </a:p>
        </p:txBody>
      </p:sp>
      <p:pic>
        <p:nvPicPr>
          <p:cNvPr id="2050" name="Picture 2" descr="C:\Users\user\Videos\Bombycilla_garrulus_2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428736"/>
            <a:ext cx="4857784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514352"/>
            <a:ext cx="3929090" cy="985822"/>
          </a:xfrm>
        </p:spPr>
        <p:txBody>
          <a:bodyPr/>
          <a:lstStyle/>
          <a:p>
            <a:pPr algn="ctr"/>
            <a:r>
              <a:rPr lang="ru-RU" sz="6000" b="1" dirty="0" smtClean="0"/>
              <a:t>Клёст</a:t>
            </a:r>
            <a:endParaRPr lang="ru-RU" sz="6000" b="1" dirty="0"/>
          </a:p>
        </p:txBody>
      </p:sp>
      <p:pic>
        <p:nvPicPr>
          <p:cNvPr id="12289" name="Picture 1" descr="C:\Users\user\Videos\190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857364"/>
            <a:ext cx="4500593" cy="4143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</TotalTime>
  <Words>175</Words>
  <Application>Microsoft Office PowerPoint</Application>
  <PresentationFormat>Экран (4:3)</PresentationFormat>
  <Paragraphs>54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Интегрированный урок по русскому языку и окружающему миру  в 3 классе (Программа «Начальная школа ХХI века »)</vt:lpstr>
      <vt:lpstr>Какая буква чаще всего   повторяется в этих словах?</vt:lpstr>
      <vt:lpstr>Щегол </vt:lpstr>
      <vt:lpstr>Снегирь </vt:lpstr>
      <vt:lpstr>    Догадайтесь, какие слова задуманы? </vt:lpstr>
      <vt:lpstr>Игра «Найди лишнее слово».</vt:lpstr>
      <vt:lpstr>Проверь себя! </vt:lpstr>
      <vt:lpstr>Свиристель </vt:lpstr>
      <vt:lpstr>Клёст</vt:lpstr>
      <vt:lpstr>Глухарь, тетерев, куропатка </vt:lpstr>
      <vt:lpstr>Разгадайте кроссворд! </vt:lpstr>
      <vt:lpstr>Спасибо за урок! </vt:lpstr>
      <vt:lpstr>      Презентацию  выполнила  учитель  начальных классов  МОУ ООШ п. Северный  Купцова О. В.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Интегрированный урок по русскому языку и окружающему миру  в 3 классе (Программа «Начальная школа ХХI века »)</dc:title>
  <dc:creator>user</dc:creator>
  <cp:lastModifiedBy>user</cp:lastModifiedBy>
  <cp:revision>24</cp:revision>
  <dcterms:created xsi:type="dcterms:W3CDTF">2010-12-15T17:09:43Z</dcterms:created>
  <dcterms:modified xsi:type="dcterms:W3CDTF">2005-11-09T21:20:13Z</dcterms:modified>
</cp:coreProperties>
</file>