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 snapToGrid="0">
      <p:cViewPr varScale="1">
        <p:scale>
          <a:sx n="60" d="100"/>
          <a:sy n="60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57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2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3986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1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864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65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38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4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68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08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91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05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1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8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7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83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EDF053-FD82-4E76-B5F8-E5DE127A6B10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CDD8-8BE0-4279-AA76-6F1DDF64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0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Ответы на </a:t>
            </a:r>
            <a:r>
              <a:rPr lang="ru-RU" dirty="0"/>
              <a:t>викторину « История первой книги»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Составила </a:t>
            </a:r>
            <a:r>
              <a:rPr lang="ru-RU" dirty="0" err="1" smtClean="0"/>
              <a:t>Шихотова</a:t>
            </a:r>
            <a:r>
              <a:rPr lang="ru-RU" dirty="0" smtClean="0"/>
              <a:t> О. С.</a:t>
            </a:r>
          </a:p>
          <a:p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err="1" smtClean="0"/>
              <a:t>оош</a:t>
            </a:r>
            <a:r>
              <a:rPr lang="ru-RU" smtClean="0"/>
              <a:t>№7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4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Первой печатной книгой, в которой указано имя Ивана, стал «Апостол», работа над которым велась, как указано в послесловии к нему, с 19.04.1563 по 1.03.1564 года. Это — первая точно датированная печатная русская книга. Издание это как в текстологическом, так и в полиграфическом смысле значительно </a:t>
            </a:r>
            <a:r>
              <a:rPr lang="ru-RU" sz="2400" dirty="0" smtClean="0"/>
              <a:t>превосходит предшествовавшие </a:t>
            </a:r>
            <a:r>
              <a:rPr lang="ru-RU" sz="2400" dirty="0"/>
              <a:t>анонимные</a:t>
            </a:r>
            <a:r>
              <a:rPr lang="ru-RU" dirty="0"/>
              <a:t>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380" y="2889709"/>
            <a:ext cx="5222708" cy="3670011"/>
          </a:xfrm>
        </p:spPr>
      </p:pic>
    </p:spTree>
    <p:extLst>
      <p:ext uri="{BB962C8B-B14F-4D97-AF65-F5344CB8AC3E}">
        <p14:creationId xmlns:p14="http://schemas.microsoft.com/office/powerpoint/2010/main" val="34430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Вместе </a:t>
            </a:r>
            <a:r>
              <a:rPr lang="ru-RU" dirty="0"/>
              <a:t>с Иваном </a:t>
            </a:r>
            <a:r>
              <a:rPr lang="ru-RU" dirty="0" smtClean="0"/>
              <a:t>Федоровым над первой </a:t>
            </a:r>
            <a:r>
              <a:rPr lang="ru-RU" dirty="0"/>
              <a:t>книгой работал Пётр </a:t>
            </a:r>
            <a:r>
              <a:rPr lang="ru-RU" dirty="0" err="1"/>
              <a:t>Мстиславец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4" y="2902868"/>
            <a:ext cx="5022999" cy="336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1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12296"/>
            <a:ext cx="108605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Анонимная типография секретно действовала в доме попа Сильвестра. Книги выпускались без опознавательных знаков, т.н. безвыходные издания (из-за отсутствия в них выходных сведений).</a:t>
            </a:r>
          </a:p>
          <a:p>
            <a:endParaRPr lang="ru-RU" sz="2400" dirty="0"/>
          </a:p>
          <a:p>
            <a:r>
              <a:rPr lang="ru-RU" sz="2400" dirty="0"/>
              <a:t>За 1550-1560-е в Анонимной типографии было выпущено 7 названий: 3 Четвероевангелия (разными шрифтами: </a:t>
            </a:r>
            <a:r>
              <a:rPr lang="ru-RU" sz="2400" dirty="0" err="1"/>
              <a:t>узкошрифтное</a:t>
            </a:r>
            <a:r>
              <a:rPr lang="ru-RU" sz="2400" dirty="0"/>
              <a:t>, </a:t>
            </a:r>
            <a:r>
              <a:rPr lang="ru-RU" sz="2400" dirty="0" err="1"/>
              <a:t>среднешрифтное</a:t>
            </a:r>
            <a:r>
              <a:rPr lang="ru-RU" sz="2400" dirty="0"/>
              <a:t>, </a:t>
            </a:r>
            <a:r>
              <a:rPr lang="ru-RU" sz="2400" dirty="0" err="1"/>
              <a:t>широкошрифтное</a:t>
            </a:r>
            <a:r>
              <a:rPr lang="ru-RU" sz="2400" dirty="0"/>
              <a:t>)</a:t>
            </a:r>
          </a:p>
          <a:p>
            <a:r>
              <a:rPr lang="ru-RU" sz="2400" dirty="0" smtClean="0"/>
              <a:t>2 </a:t>
            </a:r>
            <a:r>
              <a:rPr lang="ru-RU" sz="2400" dirty="0"/>
              <a:t>Триоди (постная и цветная)</a:t>
            </a:r>
          </a:p>
          <a:p>
            <a:r>
              <a:rPr lang="ru-RU" sz="2400" dirty="0" smtClean="0"/>
              <a:t>2 </a:t>
            </a:r>
            <a:r>
              <a:rPr lang="ru-RU" sz="2400" dirty="0"/>
              <a:t>Псалтыри (</a:t>
            </a:r>
            <a:r>
              <a:rPr lang="ru-RU" sz="2400" dirty="0" err="1"/>
              <a:t>узкошрифтная</a:t>
            </a:r>
            <a:r>
              <a:rPr lang="ru-RU" sz="2400" dirty="0"/>
              <a:t> и </a:t>
            </a:r>
            <a:r>
              <a:rPr lang="ru-RU" sz="2400" dirty="0" err="1"/>
              <a:t>широкошрифтная</a:t>
            </a:r>
            <a:r>
              <a:rPr lang="ru-RU" sz="2400" dirty="0" smtClean="0"/>
              <a:t>)</a:t>
            </a:r>
          </a:p>
          <a:p>
            <a:endParaRPr lang="ru-RU" sz="2400" dirty="0"/>
          </a:p>
          <a:p>
            <a:r>
              <a:rPr lang="ru-RU" sz="2400" dirty="0" smtClean="0"/>
              <a:t>В </a:t>
            </a:r>
            <a:r>
              <a:rPr lang="ru-RU" sz="2400" dirty="0"/>
              <a:t>письме Ивана Грозного в Новгород называется два «мастера печатных дел»: </a:t>
            </a:r>
            <a:r>
              <a:rPr lang="ru-RU" sz="2400" dirty="0" err="1"/>
              <a:t>Маруша</a:t>
            </a:r>
            <a:r>
              <a:rPr lang="ru-RU" sz="2400" dirty="0"/>
              <a:t> Нефедьев и </a:t>
            </a:r>
            <a:r>
              <a:rPr lang="ru-RU" sz="2400" dirty="0" err="1"/>
              <a:t>Васюк</a:t>
            </a:r>
            <a:r>
              <a:rPr lang="ru-RU" sz="2400" dirty="0"/>
              <a:t> Никифоров. Предполагают, что в Анонимной типографии работали Иван Федоров и Петр </a:t>
            </a:r>
            <a:r>
              <a:rPr lang="ru-RU" sz="2400" dirty="0" err="1"/>
              <a:t>Мстиславец</a:t>
            </a:r>
            <a:r>
              <a:rPr lang="ru-RU" sz="2400" dirty="0"/>
              <a:t>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21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348" y="320842"/>
            <a:ext cx="10548140" cy="1869290"/>
          </a:xfrm>
        </p:spPr>
        <p:txBody>
          <a:bodyPr/>
          <a:lstStyle/>
          <a:p>
            <a:r>
              <a:rPr lang="ru-RU" dirty="0" smtClean="0"/>
              <a:t>  Книги которые напечатал </a:t>
            </a:r>
            <a:r>
              <a:rPr lang="ru-RU" dirty="0"/>
              <a:t>Иван </a:t>
            </a:r>
            <a:r>
              <a:rPr lang="ru-RU" dirty="0" smtClean="0"/>
              <a:t>Федоров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sz="3200" dirty="0"/>
              <a:t>Апостол» в 1564 </a:t>
            </a:r>
            <a:r>
              <a:rPr lang="ru-RU" sz="3200" dirty="0" smtClean="0"/>
              <a:t>году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в 1565 </a:t>
            </a:r>
            <a:r>
              <a:rPr lang="ru-RU" sz="3200" dirty="0" smtClean="0"/>
              <a:t>г </a:t>
            </a:r>
            <a:r>
              <a:rPr lang="ru-RU" sz="3200" dirty="0"/>
              <a:t>«</a:t>
            </a:r>
            <a:r>
              <a:rPr lang="ru-RU" sz="3200" dirty="0" err="1"/>
              <a:t>Часовник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в 1569 г Учительное </a:t>
            </a:r>
            <a:r>
              <a:rPr lang="ru-RU" sz="3200" dirty="0" smtClean="0"/>
              <a:t>Евангелие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В 1570 </a:t>
            </a:r>
            <a:r>
              <a:rPr lang="ru-RU" sz="3200" dirty="0" smtClean="0"/>
              <a:t>г </a:t>
            </a:r>
            <a:r>
              <a:rPr lang="ru-RU" sz="3200" dirty="0"/>
              <a:t>Псалтирь с </a:t>
            </a:r>
            <a:r>
              <a:rPr lang="ru-RU" sz="3200" dirty="0" err="1"/>
              <a:t>Часословцем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В 1574 </a:t>
            </a:r>
            <a:r>
              <a:rPr lang="ru-RU" sz="3200" dirty="0" smtClean="0"/>
              <a:t>г </a:t>
            </a:r>
            <a:r>
              <a:rPr lang="ru-RU" sz="3200" dirty="0"/>
              <a:t>«Азбуку»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В </a:t>
            </a:r>
            <a:r>
              <a:rPr lang="ru-RU" sz="3200" dirty="0"/>
              <a:t>1580 г. </a:t>
            </a:r>
            <a:r>
              <a:rPr lang="ru-RU" sz="3200" dirty="0" smtClean="0"/>
              <a:t> </a:t>
            </a:r>
            <a:r>
              <a:rPr lang="ru-RU" sz="3200" dirty="0"/>
              <a:t>Новый завет с Псалтирью,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В </a:t>
            </a:r>
            <a:r>
              <a:rPr lang="ru-RU" sz="3200" dirty="0"/>
              <a:t>1580–1581 гг</a:t>
            </a:r>
            <a:r>
              <a:rPr lang="ru-RU" sz="3200" dirty="0" smtClean="0"/>
              <a:t>. </a:t>
            </a:r>
            <a:r>
              <a:rPr lang="ru-RU" sz="3200" dirty="0"/>
              <a:t>полную славянскую Библию</a:t>
            </a:r>
          </a:p>
        </p:txBody>
      </p:sp>
    </p:spTree>
    <p:extLst>
      <p:ext uri="{BB962C8B-B14F-4D97-AF65-F5344CB8AC3E}">
        <p14:creationId xmlns:p14="http://schemas.microsoft.com/office/powerpoint/2010/main" val="239437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87324"/>
          </a:xfrm>
        </p:spPr>
        <p:txBody>
          <a:bodyPr/>
          <a:lstStyle/>
          <a:p>
            <a:r>
              <a:rPr lang="ru-RU" sz="3200" dirty="0"/>
              <a:t>произведения древнерусской литературы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347" y="1267326"/>
            <a:ext cx="9536507" cy="498107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Житие </a:t>
            </a:r>
            <a:r>
              <a:rPr lang="ru-RU" sz="7200" dirty="0"/>
              <a:t>Александра Невского</a:t>
            </a:r>
          </a:p>
          <a:p>
            <a:r>
              <a:rPr lang="ru-RU" sz="7200" dirty="0"/>
              <a:t>Житие Бориса и </a:t>
            </a:r>
            <a:r>
              <a:rPr lang="ru-RU" sz="7200" dirty="0" smtClean="0"/>
              <a:t>Глеба  Житие </a:t>
            </a:r>
            <a:r>
              <a:rPr lang="ru-RU" sz="7200" dirty="0"/>
              <a:t>Дмитрия </a:t>
            </a:r>
            <a:r>
              <a:rPr lang="ru-RU" sz="7200" dirty="0" err="1"/>
              <a:t>Солунского</a:t>
            </a:r>
            <a:endParaRPr lang="ru-RU" sz="7200" dirty="0"/>
          </a:p>
          <a:p>
            <a:r>
              <a:rPr lang="ru-RU" sz="7200" dirty="0"/>
              <a:t>Житие и </a:t>
            </a:r>
            <a:r>
              <a:rPr lang="ru-RU" sz="7200" dirty="0" err="1"/>
              <a:t>хожение</a:t>
            </a:r>
            <a:r>
              <a:rPr lang="ru-RU" sz="7200" dirty="0"/>
              <a:t> Даниила, Игумена русской земли</a:t>
            </a:r>
          </a:p>
          <a:p>
            <a:r>
              <a:rPr lang="ru-RU" sz="7200" dirty="0"/>
              <a:t>Житие протопопа </a:t>
            </a:r>
            <a:r>
              <a:rPr lang="ru-RU" sz="7200" dirty="0" smtClean="0"/>
              <a:t>Аввакума  Житие </a:t>
            </a:r>
            <a:r>
              <a:rPr lang="ru-RU" sz="7200" dirty="0"/>
              <a:t>Сергия Радонежского</a:t>
            </a:r>
          </a:p>
          <a:p>
            <a:r>
              <a:rPr lang="ru-RU" sz="7200" dirty="0" err="1" smtClean="0"/>
              <a:t>Задонщина</a:t>
            </a:r>
            <a:r>
              <a:rPr lang="ru-RU" sz="7200" dirty="0" smtClean="0"/>
              <a:t>  Илья </a:t>
            </a:r>
            <a:r>
              <a:rPr lang="ru-RU" sz="7200" dirty="0"/>
              <a:t>Муромец и Соловей-разбойник</a:t>
            </a:r>
          </a:p>
          <a:p>
            <a:r>
              <a:rPr lang="ru-RU" sz="7200" dirty="0"/>
              <a:t>Память и похвала князю русскому </a:t>
            </a:r>
            <a:r>
              <a:rPr lang="ru-RU" sz="7200" dirty="0" smtClean="0"/>
              <a:t>Владимиру Повесть </a:t>
            </a:r>
            <a:r>
              <a:rPr lang="ru-RU" sz="7200" dirty="0"/>
              <a:t>временных лет</a:t>
            </a:r>
          </a:p>
          <a:p>
            <a:r>
              <a:rPr lang="ru-RU" sz="7200" dirty="0"/>
              <a:t>Повесть о горе и </a:t>
            </a:r>
            <a:r>
              <a:rPr lang="ru-RU" sz="7200" dirty="0" err="1" smtClean="0"/>
              <a:t>злочастииъ</a:t>
            </a:r>
            <a:r>
              <a:rPr lang="ru-RU" sz="7200" dirty="0" smtClean="0"/>
              <a:t>   Повесть </a:t>
            </a:r>
            <a:r>
              <a:rPr lang="ru-RU" sz="7200" dirty="0"/>
              <a:t>о Петре и </a:t>
            </a:r>
            <a:r>
              <a:rPr lang="ru-RU" sz="7200" dirty="0" err="1"/>
              <a:t>Февронии</a:t>
            </a:r>
            <a:r>
              <a:rPr lang="ru-RU" sz="7200" dirty="0"/>
              <a:t> Муромских</a:t>
            </a:r>
          </a:p>
          <a:p>
            <a:r>
              <a:rPr lang="ru-RU" sz="7200" dirty="0"/>
              <a:t>Повесть о разорении Рязани </a:t>
            </a:r>
            <a:r>
              <a:rPr lang="ru-RU" sz="7200" dirty="0" smtClean="0"/>
              <a:t>Батыем  Повесть </a:t>
            </a:r>
            <a:r>
              <a:rPr lang="ru-RU" sz="7200" dirty="0"/>
              <a:t>о Шемякином суде</a:t>
            </a:r>
          </a:p>
          <a:p>
            <a:r>
              <a:rPr lang="ru-RU" sz="7200" dirty="0"/>
              <a:t>Поучение Владимира </a:t>
            </a:r>
            <a:r>
              <a:rPr lang="ru-RU" sz="7200" dirty="0" smtClean="0"/>
              <a:t>Мономаха   Поучение </a:t>
            </a:r>
            <a:r>
              <a:rPr lang="ru-RU" sz="7200" dirty="0"/>
              <a:t>Новгородского Епископа Луки </a:t>
            </a:r>
            <a:r>
              <a:rPr lang="ru-RU" sz="7200" dirty="0" err="1"/>
              <a:t>Жидяты</a:t>
            </a:r>
            <a:endParaRPr lang="ru-RU" sz="7200" dirty="0"/>
          </a:p>
          <a:p>
            <a:r>
              <a:rPr lang="ru-RU" sz="7200" dirty="0"/>
              <a:t>Сказание о Борисе и </a:t>
            </a:r>
            <a:r>
              <a:rPr lang="ru-RU" sz="7200" dirty="0" smtClean="0"/>
              <a:t>Глебе  Сказание </a:t>
            </a:r>
            <a:r>
              <a:rPr lang="ru-RU" sz="7200" dirty="0"/>
              <a:t>о Дракуле воеводе</a:t>
            </a:r>
          </a:p>
          <a:p>
            <a:r>
              <a:rPr lang="ru-RU" sz="7200" dirty="0"/>
              <a:t>Слово о законе и </a:t>
            </a:r>
            <a:r>
              <a:rPr lang="ru-RU" sz="7200" dirty="0" smtClean="0"/>
              <a:t>благодати  Слово </a:t>
            </a:r>
            <a:r>
              <a:rPr lang="ru-RU" sz="7200" dirty="0"/>
              <a:t>о полку Игореве, Игоря, сына Святослава, внука </a:t>
            </a:r>
            <a:r>
              <a:rPr lang="ru-RU" sz="7200" dirty="0" err="1"/>
              <a:t>Олегова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22796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8987"/>
          </a:xfrm>
        </p:spPr>
        <p:txBody>
          <a:bodyPr/>
          <a:lstStyle/>
          <a:p>
            <a:r>
              <a:rPr lang="ru-RU" dirty="0" smtClean="0"/>
              <a:t>.</a:t>
            </a:r>
            <a:r>
              <a:rPr lang="ru-RU" sz="2800" dirty="0" smtClean="0"/>
              <a:t>Почему возникла потребность в книгопечатании?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411706"/>
            <a:ext cx="9403742" cy="4836694"/>
          </a:xfrm>
        </p:spPr>
        <p:txBody>
          <a:bodyPr>
            <a:noAutofit/>
          </a:bodyPr>
          <a:lstStyle/>
          <a:p>
            <a:r>
              <a:rPr lang="ru-RU" dirty="0" smtClean="0"/>
              <a:t>Начало книгопечатания в Москве относится ко второй половине XVI века. Это была эпоха напряженной борьбы за укрепление централизованного государства и глубоких изменений во всем укладе русской жизни. Естественно, что для новых церквей понадобились богослужебные книги в большем количестве, чем их могло дать рукописное производство. Кроме того, рукописные книги всегда страдали недостатком, связанным со способом их изготовления, обилием ошибок и неточностей. На это обстоятельство уже давно обращали внимание образованные люди. Удовлетворить возникшую потребность в большом количестве церковных книг с идентичным, исправленным текстом с помощью рукописного способа производства было крайне трудно, по существу невозможно. Единственный способ устранения этих недостатков состоял в том, чтобы перейти от ручного производства книг к механическому; так зародилась мысль о заведении в Москве типографии.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91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Кто из известных церковных и светских деятелей способствовал появлению книгоиздания в нашей стране?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Иван Федоров(1510-1583) – основатель </a:t>
            </a:r>
            <a:r>
              <a:rPr lang="ru-RU" sz="2800" dirty="0" err="1"/>
              <a:t>книгопеча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Славянские первопечатники </a:t>
            </a:r>
            <a:r>
              <a:rPr lang="ru-RU" sz="2800" dirty="0" err="1"/>
              <a:t>Швай</a:t>
            </a:r>
            <a:r>
              <a:rPr lang="ru-RU" sz="2800" dirty="0"/>
              <a:t> Поль </a:t>
            </a:r>
            <a:r>
              <a:rPr lang="ru-RU" sz="2800" dirty="0" err="1"/>
              <a:t>Феоль</a:t>
            </a:r>
            <a:r>
              <a:rPr lang="ru-RU" sz="2800" dirty="0"/>
              <a:t> и </a:t>
            </a:r>
            <a:r>
              <a:rPr lang="ru-RU" sz="2800" dirty="0" err="1"/>
              <a:t>франциск</a:t>
            </a:r>
            <a:r>
              <a:rPr lang="ru-RU" sz="2800" dirty="0"/>
              <a:t> Скорина </a:t>
            </a:r>
            <a:r>
              <a:rPr lang="ru-RU" sz="2800" dirty="0" err="1"/>
              <a:t>тания</a:t>
            </a:r>
            <a:endParaRPr lang="ru-RU" sz="2800" dirty="0"/>
          </a:p>
          <a:p>
            <a:r>
              <a:rPr lang="ru-RU" sz="2800" dirty="0"/>
              <a:t>Василий Федорович </a:t>
            </a:r>
            <a:r>
              <a:rPr lang="ru-RU" sz="2800" dirty="0" err="1"/>
              <a:t>Бурцов</a:t>
            </a:r>
            <a:r>
              <a:rPr lang="ru-RU" sz="2800" dirty="0"/>
              <a:t>-Протопопов</a:t>
            </a:r>
            <a:r>
              <a:rPr lang="ru-RU" sz="2800" dirty="0" smtClean="0"/>
              <a:t>,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церковный деятель </a:t>
            </a:r>
            <a:r>
              <a:rPr lang="ru-RU" dirty="0" err="1" smtClean="0"/>
              <a:t>Мелетий</a:t>
            </a:r>
            <a:r>
              <a:rPr lang="ru-RU" dirty="0" smtClean="0"/>
              <a:t> </a:t>
            </a:r>
            <a:r>
              <a:rPr lang="ru-RU" dirty="0" err="1" smtClean="0"/>
              <a:t>Смотрицкий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856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312</TotalTime>
  <Words>461</Words>
  <Application>Microsoft Office PowerPoint</Application>
  <PresentationFormat>Широкоэкранный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</vt:lpstr>
      <vt:lpstr>Ответы на викторину « История первой книги»</vt:lpstr>
      <vt:lpstr>Первой печатной книгой, в которой указано имя Ивана, стал «Апостол», работа над которым велась, как указано в послесловии к нему, с 19.04.1563 по 1.03.1564 года. Это — первая точно датированная печатная русская книга. Издание это как в текстологическом, так и в полиграфическом смысле значительно превосходит предшествовавшие анонимные. </vt:lpstr>
      <vt:lpstr>Вместе с Иваном Федоровым над первой книгой работал Пётр Мстиславец</vt:lpstr>
      <vt:lpstr>Презентация PowerPoint</vt:lpstr>
      <vt:lpstr>  Книги которые напечатал Иван Федоров «Апостол» в 1564 году  в 1565 г «Часовник»  в 1569 г Учительное Евангелие  В 1570 г Псалтирь с Часословцем  В 1574 г «Азбуку»   В 1580 г.  Новый завет с Псалтирью,   В 1580–1581 гг. полную славянскую Библию</vt:lpstr>
      <vt:lpstr>произведения древнерусской литературы </vt:lpstr>
      <vt:lpstr>.Почему возникла потребность в книгопечатании?</vt:lpstr>
      <vt:lpstr>Кто из известных церковных и светских деятелей способствовал появлению книгоиздания в нашей стране?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Ответы на викторину « История первой книги»</dc:title>
  <dc:creator>ANDREY</dc:creator>
  <cp:lastModifiedBy>ANDREY</cp:lastModifiedBy>
  <cp:revision>12</cp:revision>
  <dcterms:created xsi:type="dcterms:W3CDTF">2014-03-08T06:31:53Z</dcterms:created>
  <dcterms:modified xsi:type="dcterms:W3CDTF">2014-03-09T13:01:52Z</dcterms:modified>
</cp:coreProperties>
</file>