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2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100big.ru/?p=56" TargetMode="External"/><Relationship Id="rId2" Type="http://schemas.openxmlformats.org/officeDocument/2006/relationships/hyperlink" Target="http://www.hrono.info/biograf/bio_ya/yaroslav_mudr.php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hyperlink" Target="http://everythingaboutrussia.ru/istorya-rossii-v-licah/ljudi/nestor&#1052;&#1086;&#1085;&#1072;&#1093;" TargetMode="External"/><Relationship Id="rId4" Type="http://schemas.openxmlformats.org/officeDocument/2006/relationships/hyperlink" Target="http://hiztory.ru/kievskay-rus/vladimir-monomax.html&#1055;&#1088;&#1080;&#1093;&#1086;&#1076;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2800" cap="all" spc="300" dirty="0">
                <a:solidFill>
                  <a:prstClr val="black"/>
                </a:solidFill>
                <a:latin typeface="Times New Roman"/>
                <a:ea typeface="Times New Roman"/>
              </a:rPr>
              <a:t>Князь Владимир Мономах </a:t>
            </a:r>
            <a:br>
              <a:rPr lang="ru-RU" sz="2800" cap="all" spc="300" dirty="0">
                <a:solidFill>
                  <a:prstClr val="black"/>
                </a:solidFill>
                <a:latin typeface="Times New Roman"/>
                <a:ea typeface="Times New Roman"/>
              </a:rPr>
            </a:br>
            <a:r>
              <a:rPr lang="ru-RU" sz="2800" cap="all" spc="300" dirty="0">
                <a:solidFill>
                  <a:prstClr val="black"/>
                </a:solidFill>
                <a:latin typeface="Times New Roman"/>
                <a:ea typeface="Times New Roman"/>
              </a:rPr>
              <a:t>«Поучение детям»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lvl="0">
              <a:lnSpc>
                <a:spcPct val="150000"/>
              </a:lnSpc>
            </a:pPr>
            <a:r>
              <a:rPr lang="ru-RU" sz="1700" i="1" dirty="0">
                <a:solidFill>
                  <a:prstClr val="black">
                    <a:lumMod val="65000"/>
                    <a:lumOff val="35000"/>
                  </a:prstClr>
                </a:solidFill>
                <a:latin typeface="Constantia"/>
              </a:rPr>
              <a:t>Презентация к уроку.</a:t>
            </a:r>
          </a:p>
          <a:p>
            <a:pPr lvl="0">
              <a:lnSpc>
                <a:spcPct val="150000"/>
              </a:lnSpc>
            </a:pPr>
            <a:r>
              <a:rPr lang="ru-RU" sz="1700" i="1" dirty="0">
                <a:solidFill>
                  <a:prstClr val="black">
                    <a:lumMod val="65000"/>
                    <a:lumOff val="35000"/>
                  </a:prstClr>
                </a:solidFill>
                <a:latin typeface="Constantia"/>
              </a:rPr>
              <a:t>Подготовила Михайлова Н.Е.</a:t>
            </a:r>
          </a:p>
          <a:p>
            <a:pPr lvl="0">
              <a:lnSpc>
                <a:spcPct val="150000"/>
              </a:lnSpc>
            </a:pPr>
            <a:r>
              <a:rPr lang="ru-RU" sz="1700" i="1" dirty="0">
                <a:solidFill>
                  <a:prstClr val="black">
                    <a:lumMod val="65000"/>
                    <a:lumOff val="35000"/>
                  </a:prstClr>
                </a:solidFill>
                <a:latin typeface="Constantia"/>
              </a:rPr>
              <a:t>Учитель начальных классов</a:t>
            </a:r>
          </a:p>
          <a:p>
            <a:pPr lvl="0">
              <a:lnSpc>
                <a:spcPct val="150000"/>
              </a:lnSpc>
            </a:pPr>
            <a:r>
              <a:rPr lang="ru-RU" sz="1700" i="1" dirty="0">
                <a:solidFill>
                  <a:prstClr val="black">
                    <a:lumMod val="65000"/>
                    <a:lumOff val="35000"/>
                  </a:prstClr>
                </a:solidFill>
                <a:latin typeface="Constantia"/>
              </a:rPr>
              <a:t>МБОУ СОШ № 26 г. Балаково</a:t>
            </a:r>
          </a:p>
          <a:p>
            <a:endParaRPr lang="ru-RU" dirty="0"/>
          </a:p>
        </p:txBody>
      </p:sp>
      <p:pic>
        <p:nvPicPr>
          <p:cNvPr id="1026" name="Picture 2" descr="D:\картинки\frame1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60648"/>
            <a:ext cx="2481064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2421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021060"/>
            <a:ext cx="3547715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Ярослав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Мудрый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60648"/>
            <a:ext cx="2481263" cy="266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00392">
            <a:off x="817557" y="2426508"/>
            <a:ext cx="2786063" cy="3535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D:\картинки\9-vlad-monomax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1074">
            <a:off x="5533107" y="2686913"/>
            <a:ext cx="2329674" cy="321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4973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Князь 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Владимир Мономах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32656"/>
            <a:ext cx="2481263" cy="266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16843">
            <a:off x="3026734" y="764156"/>
            <a:ext cx="2962275" cy="3640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03713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04664"/>
            <a:ext cx="2481263" cy="266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420888"/>
            <a:ext cx="2808041" cy="3508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15616" y="54868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all" spc="30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Время  княжения стало для Руси временем покоя и благоденствия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9503618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lnSpc>
                <a:spcPct val="150000"/>
              </a:lnSpc>
              <a:buNone/>
            </a:pPr>
            <a:r>
              <a:rPr lang="ru-RU" sz="1700" dirty="0">
                <a:solidFill>
                  <a:prstClr val="black"/>
                </a:solidFill>
                <a:latin typeface="Constantia"/>
                <a:hlinkClick r:id="rId2"/>
              </a:rPr>
              <a:t>Интернет-ресурсы</a:t>
            </a:r>
          </a:p>
          <a:p>
            <a:pPr marL="0" lvl="0" indent="-27432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1700" dirty="0">
                <a:solidFill>
                  <a:prstClr val="black"/>
                </a:solidFill>
                <a:latin typeface="Garamond"/>
                <a:hlinkClick r:id="rId2"/>
              </a:rPr>
              <a:t>http://www.hrono.info/biograf/bio_ya/yaroslav_mudr.php</a:t>
            </a:r>
            <a:r>
              <a:rPr lang="ru-RU" sz="1700" dirty="0">
                <a:solidFill>
                  <a:prstClr val="black"/>
                </a:solidFill>
                <a:latin typeface="Constantia"/>
              </a:rPr>
              <a:t> Ярослав Мудрый</a:t>
            </a:r>
          </a:p>
          <a:p>
            <a:pPr marL="0" lvl="0" indent="-27432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1700" dirty="0">
                <a:solidFill>
                  <a:prstClr val="black"/>
                </a:solidFill>
                <a:latin typeface="Garamond"/>
                <a:hlinkClick r:id="rId3"/>
              </a:rPr>
              <a:t>http://100big.ru/?p=56</a:t>
            </a:r>
            <a:r>
              <a:rPr lang="ru-RU" sz="1700" dirty="0">
                <a:solidFill>
                  <a:prstClr val="black"/>
                </a:solidFill>
                <a:latin typeface="Constantia"/>
              </a:rPr>
              <a:t> Владимир Мономах</a:t>
            </a:r>
          </a:p>
          <a:p>
            <a:pPr marL="0" lvl="0" indent="-27432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1700" dirty="0">
                <a:solidFill>
                  <a:prstClr val="black"/>
                </a:solidFill>
                <a:latin typeface="Garamond"/>
                <a:hlinkClick r:id="rId4"/>
              </a:rPr>
              <a:t>http://</a:t>
            </a:r>
            <a:r>
              <a:rPr lang="en-US" sz="1700" dirty="0" smtClean="0">
                <a:solidFill>
                  <a:prstClr val="black"/>
                </a:solidFill>
                <a:latin typeface="Garamond"/>
                <a:hlinkClick r:id="rId4"/>
              </a:rPr>
              <a:t>hiztory.ru/kievskay-rus/vladimir-monomax.html</a:t>
            </a:r>
            <a:r>
              <a:rPr lang="ru-RU" sz="1700" dirty="0" smtClean="0">
                <a:solidFill>
                  <a:prstClr val="black"/>
                </a:solidFill>
                <a:latin typeface="Garamond"/>
                <a:hlinkClick r:id="rId4"/>
              </a:rPr>
              <a:t>    </a:t>
            </a:r>
            <a:r>
              <a:rPr lang="ru-RU" sz="1700" u="sng" dirty="0" smtClean="0">
                <a:solidFill>
                  <a:prstClr val="black"/>
                </a:solidFill>
                <a:latin typeface="Constantia"/>
                <a:hlinkClick r:id="rId4"/>
              </a:rPr>
              <a:t>Приход</a:t>
            </a:r>
            <a:r>
              <a:rPr lang="ru-RU" sz="1700" u="sng" dirty="0" smtClean="0">
                <a:solidFill>
                  <a:prstClr val="black"/>
                </a:solidFill>
                <a:latin typeface="Constantia"/>
              </a:rPr>
              <a:t> </a:t>
            </a:r>
            <a:r>
              <a:rPr lang="ru-RU" sz="1700" dirty="0">
                <a:solidFill>
                  <a:prstClr val="black"/>
                </a:solidFill>
                <a:latin typeface="Constantia"/>
              </a:rPr>
              <a:t>Мономаха в Киев </a:t>
            </a:r>
          </a:p>
          <a:p>
            <a:pPr marL="0" lvl="0" indent="-27432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1700" dirty="0">
                <a:solidFill>
                  <a:prstClr val="black"/>
                </a:solidFill>
                <a:latin typeface="Garamond"/>
                <a:hlinkClick r:id="rId5"/>
              </a:rPr>
              <a:t>http://everythingaboutrussia.ru/istorya-rossii-v-licah/ljudi/nestor</a:t>
            </a:r>
            <a:r>
              <a:rPr lang="ru-RU" sz="1700" dirty="0">
                <a:solidFill>
                  <a:prstClr val="black"/>
                </a:solidFill>
                <a:latin typeface="Constantia"/>
                <a:hlinkClick r:id="rId5"/>
              </a:rPr>
              <a:t> Монах</a:t>
            </a:r>
            <a:r>
              <a:rPr lang="ru-RU" sz="1700" dirty="0">
                <a:solidFill>
                  <a:prstClr val="black"/>
                </a:solidFill>
                <a:latin typeface="Constantia"/>
              </a:rPr>
              <a:t> Нестор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04664"/>
            <a:ext cx="2481263" cy="266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233547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57</Words>
  <Application>Microsoft Office PowerPoint</Application>
  <PresentationFormat>Экран (4:3)</PresentationFormat>
  <Paragraphs>13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Князь Владимир Мономах  «Поучение детям»</vt:lpstr>
      <vt:lpstr>Ярослав  Мудрый</vt:lpstr>
      <vt:lpstr>Князь  Владимир Мономах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Князь Владимир Мономах  «Поучение детям»</dc:title>
  <dc:creator>Сашок</dc:creator>
  <cp:lastModifiedBy>Сашок</cp:lastModifiedBy>
  <cp:revision>2</cp:revision>
  <dcterms:created xsi:type="dcterms:W3CDTF">2012-12-14T16:29:13Z</dcterms:created>
  <dcterms:modified xsi:type="dcterms:W3CDTF">2012-12-14T16:41:56Z</dcterms:modified>
</cp:coreProperties>
</file>