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4624" autoAdjust="0"/>
  </p:normalViewPr>
  <p:slideViewPr>
    <p:cSldViewPr>
      <p:cViewPr varScale="1">
        <p:scale>
          <a:sx n="58" d="100"/>
          <a:sy n="58" d="100"/>
        </p:scale>
        <p:origin x="-9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%3A%2F%2Fcs10860.userapi.com%2Fu135643116%2Fa_29a822eb.jpg&amp;p=1&amp;text=%D0%BA%D0%B0%D1%80%D1%82%D0%B8%D0%BD%D0%BA%D0%B8%20%D0%B7%D0%B0%D1%8F%D1%86&amp;noreask=1&amp;pos=35&amp;lr=213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C%D0%B0%D1%88%D0%B8%D0%BD%D0%B0%20%D0%B8%D0%B3%D1%80%D1%83%D1%88%D0%B5%D1%87%D0%BD%D0%B0%D1%8F%20%D0%B0%D0%BD%D0%B8%D0%BC%D0%B0%D1%86%D0%B8%D1%8F&amp;img_url=http%3A%2F%2Ffoto.rambler.ru%2Fpreview%2Fr%2F500x500%2F468db369-5aca-a713-d33d-8ad789c96a74&amp;pos=27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F%D0%B5%D0%BD%D0%B0%D0%BB%20%D0%B0%D0%BD%D0%B8%D0%BC%D0%B0%D1%86%D0%B8%D1%8F&amp;img_url=http%3A%2F%2Fwww.61dom.ru%2Fpublished%2Fpublicdata%2FDOMRU61WA%2Fattachments%2FSC%2Fproducts_pictures%2F1000885244_thm.jpg&amp;pos=1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899592" y="836712"/>
            <a:ext cx="734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827584" y="1196752"/>
            <a:ext cx="734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47667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У зайца длинные уши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pic>
        <p:nvPicPr>
          <p:cNvPr id="6" name="Picture 2" descr="http://im4-tub-ru.yandex.net/i?id=362721916-2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420888"/>
            <a:ext cx="4176464" cy="3312368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99592" y="1340768"/>
            <a:ext cx="2880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87824" y="1412776"/>
            <a:ext cx="2880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96136" y="1340768"/>
            <a:ext cx="2880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64288" y="1412776"/>
            <a:ext cx="2880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835696" y="548680"/>
            <a:ext cx="144016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139952" y="620688"/>
            <a:ext cx="144016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228184" y="620688"/>
            <a:ext cx="144016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771800" y="836712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836712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836712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427984" y="1340768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27984" y="1484784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427984" y="1628800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516216" y="1340768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876256" y="908720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трелка вправо 3"/>
          <p:cNvSpPr/>
          <p:nvPr/>
        </p:nvSpPr>
        <p:spPr>
          <a:xfrm>
            <a:off x="611560" y="1052736"/>
            <a:ext cx="2088232" cy="28529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99792" y="1052736"/>
            <a:ext cx="1944216" cy="28529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644008" y="1052736"/>
            <a:ext cx="1872208" cy="28529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516216" y="1052736"/>
            <a:ext cx="2016224" cy="28529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1916832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текст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772816"/>
            <a:ext cx="2160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редло-жение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844824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слово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1772816"/>
            <a:ext cx="173957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слог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Слог – как часть слова.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699792" y="908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300192" y="8367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16016" y="1556792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213285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Знать, что такое слог.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06084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Уметь различать слово и слог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299695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2.Уметь определять количество слогов в слове.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852936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2.Как определять количество слогов в слове.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4005064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Уметь слушать и давать полный ответ на вопрос.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http://im0-tub-ru.yandex.net/i?id=171944880-1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32656"/>
            <a:ext cx="4608512" cy="36724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987824" y="4365104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00B050"/>
                </a:solidFill>
              </a:rPr>
              <a:t>а</a:t>
            </a:r>
            <a:r>
              <a:rPr lang="ru-RU" sz="6000" dirty="0" smtClean="0"/>
              <a:t>шина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http://www.ltisdschools.org/cms/lib/TX21000349/Centricity/Domain/47/office-pencil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305175" cy="4095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15816" y="4221088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00B050"/>
                </a:solidFill>
              </a:rPr>
              <a:t>а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00B050"/>
                </a:solidFill>
              </a:rPr>
              <a:t>а</a:t>
            </a:r>
            <a:r>
              <a:rPr lang="ru-RU" sz="6000" dirty="0" smtClean="0"/>
              <a:t>ндаш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http://im6-tub-ru.yandex.net/i?id=211504071-3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76672"/>
            <a:ext cx="3960440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419872" y="4077072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п</a:t>
            </a:r>
            <a:r>
              <a:rPr lang="ru-RU" sz="6600" dirty="0" smtClean="0">
                <a:solidFill>
                  <a:srgbClr val="00B050"/>
                </a:solidFill>
              </a:rPr>
              <a:t>е</a:t>
            </a:r>
            <a:r>
              <a:rPr lang="ru-RU" sz="6600" dirty="0" smtClean="0"/>
              <a:t>нал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http://s17.rimg.info/c2efa997c7a84d26431e8dbaa9d313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48680"/>
            <a:ext cx="3744416" cy="3240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059832" y="3789040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в</a:t>
            </a:r>
            <a:r>
              <a:rPr lang="ru-RU" sz="6600" dirty="0" smtClean="0">
                <a:solidFill>
                  <a:srgbClr val="00B050"/>
                </a:solidFill>
              </a:rPr>
              <a:t>о</a:t>
            </a:r>
            <a:r>
              <a:rPr lang="ru-RU" sz="6600" dirty="0" smtClean="0"/>
              <a:t>р</a:t>
            </a:r>
            <a:r>
              <a:rPr lang="ru-RU" sz="6600" dirty="0" smtClean="0">
                <a:solidFill>
                  <a:srgbClr val="00B050"/>
                </a:solidFill>
              </a:rPr>
              <a:t>о</a:t>
            </a:r>
            <a:r>
              <a:rPr lang="ru-RU" sz="6600" dirty="0" smtClean="0"/>
              <a:t>бей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для презентации &quot;Универсальный синий, голубой&quot; -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8" name="Picture 4" descr="http://themalas.webs.com/passaro_filma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04664"/>
            <a:ext cx="4104456" cy="35283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15816" y="4221088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в</a:t>
            </a:r>
            <a:r>
              <a:rPr lang="ru-RU" sz="8000" dirty="0" smtClean="0">
                <a:solidFill>
                  <a:srgbClr val="00B050"/>
                </a:solidFill>
              </a:rPr>
              <a:t>о</a:t>
            </a:r>
            <a:r>
              <a:rPr lang="ru-RU" sz="8000" dirty="0" smtClean="0"/>
              <a:t>рона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65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Серега</cp:lastModifiedBy>
  <cp:revision>6</cp:revision>
  <dcterms:created xsi:type="dcterms:W3CDTF">2013-03-05T18:11:02Z</dcterms:created>
  <dcterms:modified xsi:type="dcterms:W3CDTF">2013-03-05T19:10:17Z</dcterms:modified>
</cp:coreProperties>
</file>