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27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ВсёЗнайки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sov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484784"/>
            <a:ext cx="5472608" cy="4968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40568" y="-6679504"/>
            <a:ext cx="10009112" cy="13537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60"/>
            <a:ext cx="9144000" cy="68536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68560" y="-603448"/>
            <a:ext cx="9612560" cy="7461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preview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640960" cy="619268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preview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496944" cy="61926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preview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496943" cy="626469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preview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784976" cy="633670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preview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640959" cy="640871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20px-Astronaut-E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496944" cy="63367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</TotalTime>
  <Words>3</Words>
  <Application>Microsoft Office PowerPoint</Application>
  <PresentationFormat>Экран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«ВсёЗнайки»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Leshij</dc:creator>
  <cp:lastModifiedBy>Leshij</cp:lastModifiedBy>
  <cp:revision>12</cp:revision>
  <dcterms:created xsi:type="dcterms:W3CDTF">2014-03-15T10:19:05Z</dcterms:created>
  <dcterms:modified xsi:type="dcterms:W3CDTF">2014-03-16T05:15:04Z</dcterms:modified>
</cp:coreProperties>
</file>