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340769"/>
            <a:ext cx="8856984" cy="2259682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Р Л Е О В П Н С Е С О</a:t>
            </a:r>
            <a:endParaRPr lang="ru-RU" sz="7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Autofit/>
          </a:bodyPr>
          <a:lstStyle/>
          <a:p>
            <a:pPr algn="l"/>
            <a:r>
              <a:rPr lang="ru-RU" sz="6600" b="1" dirty="0" smtClean="0">
                <a:solidFill>
                  <a:srgbClr val="7030A0"/>
                </a:solidFill>
              </a:rPr>
              <a:t>	6 9 1 3 7 11 8 10 2 4 5</a:t>
            </a:r>
          </a:p>
          <a:p>
            <a:pPr algn="l"/>
            <a:r>
              <a:rPr lang="ru-RU" sz="6600" b="1" dirty="0" smtClean="0">
                <a:solidFill>
                  <a:srgbClr val="7030A0"/>
                </a:solidFill>
              </a:rPr>
              <a:t>	П Е Р Е Н О С   </a:t>
            </a:r>
            <a:r>
              <a:rPr lang="ru-RU" sz="6600" b="1" dirty="0" err="1" smtClean="0">
                <a:solidFill>
                  <a:srgbClr val="7030A0"/>
                </a:solidFill>
              </a:rPr>
              <a:t>С</a:t>
            </a:r>
            <a:r>
              <a:rPr lang="ru-RU" sz="6600" b="1" dirty="0" smtClean="0">
                <a:solidFill>
                  <a:srgbClr val="7030A0"/>
                </a:solidFill>
              </a:rPr>
              <a:t> Л О В</a:t>
            </a:r>
            <a:endParaRPr lang="ru-RU" sz="6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718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14231"/>
            <a:ext cx="8568952" cy="6951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6973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ЯЗЫК</a:t>
            </a:r>
            <a:endParaRPr lang="ru-RU" sz="166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4968044" y="1487984"/>
            <a:ext cx="504056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195736" y="3903712"/>
            <a:ext cx="86409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275856" y="2319107"/>
            <a:ext cx="0" cy="13681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298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984443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114800"/>
                <a:gridCol w="4114800"/>
              </a:tblGrid>
              <a:tr h="855414">
                <a:tc>
                  <a:txBody>
                    <a:bodyPr/>
                    <a:lstStyle/>
                    <a:p>
                      <a:r>
                        <a:rPr lang="ru-RU" sz="5400" b="1" dirty="0" smtClean="0"/>
                        <a:t>ВО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/>
                        <a:t>РАФ</a:t>
                      </a:r>
                      <a:endParaRPr lang="ru-RU" sz="5400" b="1" dirty="0"/>
                    </a:p>
                  </a:txBody>
                  <a:tcPr/>
                </a:tc>
              </a:tr>
              <a:tr h="855414">
                <a:tc>
                  <a:txBody>
                    <a:bodyPr/>
                    <a:lstStyle/>
                    <a:p>
                      <a:r>
                        <a:rPr lang="ru-RU" sz="5400" b="1" dirty="0" smtClean="0"/>
                        <a:t>О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/>
                        <a:t>НА</a:t>
                      </a:r>
                      <a:endParaRPr lang="ru-RU" sz="5400" b="1" dirty="0"/>
                    </a:p>
                  </a:txBody>
                  <a:tcPr/>
                </a:tc>
              </a:tr>
              <a:tr h="855414">
                <a:tc>
                  <a:txBody>
                    <a:bodyPr/>
                    <a:lstStyle/>
                    <a:p>
                      <a:r>
                        <a:rPr lang="ru-RU" sz="5400" b="1" dirty="0" smtClean="0"/>
                        <a:t>ЖИ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/>
                        <a:t>БА</a:t>
                      </a:r>
                      <a:endParaRPr lang="ru-RU" sz="5400" b="1" dirty="0"/>
                    </a:p>
                  </a:txBody>
                  <a:tcPr/>
                </a:tc>
              </a:tr>
              <a:tr h="855414">
                <a:tc>
                  <a:txBody>
                    <a:bodyPr/>
                    <a:lstStyle/>
                    <a:p>
                      <a:r>
                        <a:rPr lang="ru-RU" sz="5400" b="1" dirty="0" smtClean="0"/>
                        <a:t>ВЕС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/>
                        <a:t>ЛЕНЬ</a:t>
                      </a:r>
                      <a:endParaRPr lang="ru-RU" sz="5400" b="1" dirty="0"/>
                    </a:p>
                  </a:txBody>
                  <a:tcPr/>
                </a:tc>
              </a:tr>
              <a:tr h="855414">
                <a:tc>
                  <a:txBody>
                    <a:bodyPr/>
                    <a:lstStyle/>
                    <a:p>
                      <a:r>
                        <a:rPr lang="ru-RU" sz="5400" b="1" dirty="0" smtClean="0"/>
                        <a:t>ДРУЖ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/>
                        <a:t>ДА</a:t>
                      </a:r>
                      <a:endParaRPr lang="ru-RU" sz="5400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3347864" y="2132856"/>
            <a:ext cx="1224136" cy="36724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203848" y="2924944"/>
            <a:ext cx="1368152" cy="1944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3347864" y="1916832"/>
            <a:ext cx="1080120" cy="17641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3491880" y="2924944"/>
            <a:ext cx="936104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3491880" y="3753036"/>
            <a:ext cx="936104" cy="17641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806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sz="6700" b="1" dirty="0"/>
              <a:t>ЕДВА ОПЯТЬ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ПИ-РОГ</a:t>
            </a:r>
          </a:p>
          <a:p>
            <a:pPr marL="0" indent="0"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		И-МЯ</a:t>
            </a:r>
          </a:p>
          <a:p>
            <a:pPr marL="0" indent="0"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			ЕЛО-ВЫЙ</a:t>
            </a:r>
          </a:p>
          <a:p>
            <a:pPr marL="0" indent="0"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				КОЛЕ-Я</a:t>
            </a:r>
          </a:p>
          <a:p>
            <a:pPr marL="0" indent="0"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						КРЫ-ША</a:t>
            </a:r>
            <a:endParaRPr lang="ru-RU" sz="5400" b="1" dirty="0">
              <a:solidFill>
                <a:srgbClr val="C0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2555776" y="2204864"/>
            <a:ext cx="1296144" cy="144016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4644008" y="4293096"/>
            <a:ext cx="1296144" cy="144016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3979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ОДНОСЛОЖНЫЕ СЛОВА НЕ ДЕЛЯТСЯ ДЛЯ ПЕРЕНОСА!!!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КРОТ ЧАС УМ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00B050"/>
                </a:solidFill>
              </a:rPr>
              <a:t>НЕ ПЕРЕНОСЯТ И НЕ ОСТАВЛЯЮТ НА СТРОКЕ ОДНУ БУКВУ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УРОК СТАЯ ОСЕНЬ  ТВОЯ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334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92D050"/>
                </a:solidFill>
              </a:rPr>
              <a:t>ПОДЧЕРКНИТЕ СЛОВА, КОТОРЫЕ НЕЛЬЗЯ ПЕРЕНОСИТЬ</a:t>
            </a:r>
            <a:endParaRPr lang="ru-RU" sz="4800" b="1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320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smtClean="0">
                <a:solidFill>
                  <a:srgbClr val="00B050"/>
                </a:solidFill>
              </a:rPr>
              <a:t>     РОСА	АДРЕС	    ЁЖИК 	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rgbClr val="00B050"/>
                </a:solidFill>
              </a:rPr>
              <a:t>СТРАНА	ОТВЕТ	     КАТОК	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rgbClr val="00B050"/>
                </a:solidFill>
              </a:rPr>
              <a:t>ИЮНЬ	 ЛОДКА  ЭХО	НОРКА</a:t>
            </a:r>
            <a:endParaRPr lang="ru-RU" sz="4800" b="1" dirty="0">
              <a:solidFill>
                <a:srgbClr val="00B05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364088" y="2996952"/>
            <a:ext cx="201622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95536" y="4810855"/>
            <a:ext cx="201622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99992" y="4810855"/>
            <a:ext cx="141126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924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ОТМЕТЬТЕ ЗНАКОМ «+» ТЕ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СЛОВА , КОТОРЫЕ МОЖНО РАЗДЕЛИТЬ НА СЛОГИ ДЛЯ ПЕРЕНОСА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101094"/>
              </p:ext>
            </p:extLst>
          </p:nvPr>
        </p:nvGraphicFramePr>
        <p:xfrm>
          <a:off x="467544" y="3068960"/>
          <a:ext cx="8229600" cy="2537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12068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ВОДА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ЕДА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РУКИ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ЦИФРА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ПЛАМЯ</a:t>
                      </a:r>
                      <a:endParaRPr lang="ru-RU" sz="3200" b="1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СТРУЯ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ИМЕНА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Аня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ГЕРОИ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ИМЯ</a:t>
                      </a:r>
                      <a:endParaRPr lang="ru-RU" sz="3200" b="1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четверенная стрелка 5"/>
          <p:cNvSpPr/>
          <p:nvPr/>
        </p:nvSpPr>
        <p:spPr>
          <a:xfrm>
            <a:off x="791580" y="3789040"/>
            <a:ext cx="648072" cy="504056"/>
          </a:xfrm>
          <a:prstGeom prst="quad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четверенная стрелка 6"/>
          <p:cNvSpPr/>
          <p:nvPr/>
        </p:nvSpPr>
        <p:spPr>
          <a:xfrm>
            <a:off x="7596336" y="3746309"/>
            <a:ext cx="648072" cy="504056"/>
          </a:xfrm>
          <a:prstGeom prst="quad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четверенная стрелка 7"/>
          <p:cNvSpPr/>
          <p:nvPr/>
        </p:nvSpPr>
        <p:spPr>
          <a:xfrm>
            <a:off x="4139952" y="3710023"/>
            <a:ext cx="648072" cy="504056"/>
          </a:xfrm>
          <a:prstGeom prst="quad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четверенная стрелка 9"/>
          <p:cNvSpPr/>
          <p:nvPr/>
        </p:nvSpPr>
        <p:spPr>
          <a:xfrm>
            <a:off x="5796136" y="3687903"/>
            <a:ext cx="648072" cy="504056"/>
          </a:xfrm>
          <a:prstGeom prst="quad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четверенная стрелка 10"/>
          <p:cNvSpPr/>
          <p:nvPr/>
        </p:nvSpPr>
        <p:spPr>
          <a:xfrm>
            <a:off x="2627784" y="5013176"/>
            <a:ext cx="648072" cy="504056"/>
          </a:xfrm>
          <a:prstGeom prst="quad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четверенная стрелка 11"/>
          <p:cNvSpPr/>
          <p:nvPr/>
        </p:nvSpPr>
        <p:spPr>
          <a:xfrm>
            <a:off x="5878849" y="5016951"/>
            <a:ext cx="648072" cy="504056"/>
          </a:xfrm>
          <a:prstGeom prst="quad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951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</a:rPr>
              <a:t>ОТЕТЬТЕ ЗНАКОМ «+» СЛОВА, КОТОРЫЕ ИМЕЮТ НЕ ОДИН ВАРИАНТ ПЕРЕНОСА</a:t>
            </a:r>
            <a:endParaRPr lang="ru-RU" sz="4000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7916"/>
              </p:ext>
            </p:extLst>
          </p:nvPr>
        </p:nvGraphicFramePr>
        <p:xfrm>
          <a:off x="323528" y="2060848"/>
          <a:ext cx="864096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3600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ЛЮДИ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ЛЮ-ДИ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УРОКИ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УРО-КИ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ОТКРЫТО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ОТ-КРЫТО, ОТКРЫ-ТО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НЕПОГОДА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НЕ-ПОГОДА, НЕПО-ГОДА, НЕПОГО-ДА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ЕДКИЙ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ЕД-КИЙ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АКВАРИУМ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АК-ВАРИУМ, АКВА-РИУМ, АКВАРИ-УМ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СТАНЦИЯ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СТАН-ЦИЯ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ИКРА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ИК-РА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УРОЖАЙ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УРО-ЖАЙ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ОДНАЖДЫ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ОД-НАЖДЫ, ОДНАЖ-ДЫ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4347175" y="2132856"/>
            <a:ext cx="4536504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499575" y="2492896"/>
            <a:ext cx="4536504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554545" y="2831829"/>
            <a:ext cx="4536504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513954" y="3271281"/>
            <a:ext cx="4536504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513954" y="3631321"/>
            <a:ext cx="4536504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651975" y="4077072"/>
            <a:ext cx="4536504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607496" y="4437112"/>
            <a:ext cx="4536504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499575" y="4883246"/>
            <a:ext cx="4536504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499575" y="5246847"/>
            <a:ext cx="4536504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499575" y="5661248"/>
            <a:ext cx="4536504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324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122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 Л Е О В П Н С Е С О</vt:lpstr>
      <vt:lpstr>Презентация PowerPoint</vt:lpstr>
      <vt:lpstr>Презентация PowerPoint</vt:lpstr>
      <vt:lpstr>Презентация PowerPoint</vt:lpstr>
      <vt:lpstr>ЕДВА ОПЯТЬ </vt:lpstr>
      <vt:lpstr>Презентация PowerPoint</vt:lpstr>
      <vt:lpstr>ПОДЧЕРКНИТЕ СЛОВА, КОТОРЫЕ НЕЛЬЗЯ ПЕРЕНОСИТЬ</vt:lpstr>
      <vt:lpstr>ОТМЕТЬТЕ ЗНАКОМ «+» ТЕ СЛОВА , КОТОРЫЕ МОЖНО РАЗДЕЛИТЬ НА СЛОГИ ДЛЯ ПЕРЕНОСА</vt:lpstr>
      <vt:lpstr>ОТЕТЬТЕ ЗНАКОМ «+» СЛОВА, КОТОРЫЕ ИМЕЮТ НЕ ОДИН ВАРИАНТ ПЕРЕНОСА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 Л Е О В П Н С Е С О</dc:title>
  <dc:creator>Светок</dc:creator>
  <cp:lastModifiedBy>Светок</cp:lastModifiedBy>
  <cp:revision>6</cp:revision>
  <dcterms:created xsi:type="dcterms:W3CDTF">2013-04-07T18:36:56Z</dcterms:created>
  <dcterms:modified xsi:type="dcterms:W3CDTF">2013-04-07T19:28:26Z</dcterms:modified>
</cp:coreProperties>
</file>