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BC47-5656-4524-8053-E59F2C99240A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A419-CF27-4034-B12F-737E5313BDE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BC47-5656-4524-8053-E59F2C99240A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A419-CF27-4034-B12F-737E5313B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BC47-5656-4524-8053-E59F2C99240A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A419-CF27-4034-B12F-737E5313B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BC47-5656-4524-8053-E59F2C99240A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A419-CF27-4034-B12F-737E5313B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BC47-5656-4524-8053-E59F2C99240A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A419-CF27-4034-B12F-737E5313BDE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BC47-5656-4524-8053-E59F2C99240A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A419-CF27-4034-B12F-737E5313B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BC47-5656-4524-8053-E59F2C99240A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A419-CF27-4034-B12F-737E5313B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BC47-5656-4524-8053-E59F2C99240A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A419-CF27-4034-B12F-737E5313B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BC47-5656-4524-8053-E59F2C99240A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A419-CF27-4034-B12F-737E5313B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BC47-5656-4524-8053-E59F2C99240A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A419-CF27-4034-B12F-737E5313B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BC47-5656-4524-8053-E59F2C99240A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01A419-CF27-4034-B12F-737E5313BDE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C3BC47-5656-4524-8053-E59F2C99240A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01A419-CF27-4034-B12F-737E5313BDE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/>
              <a:t>Сергей Михалков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71810"/>
            <a:ext cx="6400800" cy="2566990"/>
          </a:xfrm>
        </p:spPr>
        <p:txBody>
          <a:bodyPr>
            <a:normAutofit fontScale="92500" lnSpcReduction="20000"/>
          </a:bodyPr>
          <a:lstStyle/>
          <a:p>
            <a:r>
              <a:rPr lang="ru-RU" sz="6600" b="1" dirty="0"/>
              <a:t>Говорят, под Новый год, что ни пожелается…</a:t>
            </a:r>
            <a:endParaRPr lang="ru-RU" sz="6600" dirty="0"/>
          </a:p>
          <a:p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786050" cy="3731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Говорят, под Новый год</a:t>
            </a:r>
            <a:br>
              <a:rPr lang="ru-RU" sz="5400" dirty="0" smtClean="0"/>
            </a:br>
            <a:r>
              <a:rPr lang="ru-RU" sz="5400" dirty="0" smtClean="0"/>
              <a:t>Что ни пожелается –</a:t>
            </a:r>
            <a:br>
              <a:rPr lang="ru-RU" sz="5400" dirty="0" smtClean="0"/>
            </a:br>
            <a:r>
              <a:rPr lang="ru-RU" sz="5400" dirty="0" smtClean="0"/>
              <a:t>Все всегда произойдет,</a:t>
            </a:r>
            <a:br>
              <a:rPr lang="ru-RU" sz="5400" dirty="0" smtClean="0"/>
            </a:br>
            <a:r>
              <a:rPr lang="ru-RU" sz="5400" dirty="0" smtClean="0"/>
              <a:t>Все всегда сбывается.</a:t>
            </a:r>
          </a:p>
          <a:p>
            <a:endParaRPr lang="ru-RU" sz="4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785794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14290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785794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28604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4714884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5429250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2714620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143512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143512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5214950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5214950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Могут даже у ребят</a:t>
            </a:r>
            <a:br>
              <a:rPr lang="ru-RU" sz="5400" dirty="0" smtClean="0"/>
            </a:br>
            <a:r>
              <a:rPr lang="ru-RU" sz="5400" dirty="0" smtClean="0"/>
              <a:t>Сбыться все желания,</a:t>
            </a:r>
            <a:br>
              <a:rPr lang="ru-RU" sz="5400" dirty="0" smtClean="0"/>
            </a:br>
            <a:r>
              <a:rPr lang="ru-RU" sz="5400" dirty="0" smtClean="0"/>
              <a:t>Нужно только, говорят,</a:t>
            </a:r>
            <a:br>
              <a:rPr lang="ru-RU" sz="5400" dirty="0" smtClean="0"/>
            </a:br>
            <a:r>
              <a:rPr lang="ru-RU" sz="5400" dirty="0" smtClean="0"/>
              <a:t>Приложить старания.</a:t>
            </a:r>
          </a:p>
          <a:p>
            <a:endParaRPr lang="ru-RU" sz="5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5000636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5429250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1571612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500042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428604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Не лениться, не зевать</a:t>
            </a:r>
            <a:br>
              <a:rPr lang="ru-RU" sz="5400" dirty="0" smtClean="0"/>
            </a:br>
            <a:r>
              <a:rPr lang="ru-RU" sz="5400" dirty="0" smtClean="0"/>
              <a:t>И иметь терпение,</a:t>
            </a:r>
            <a:br>
              <a:rPr lang="ru-RU" sz="5400" dirty="0" smtClean="0"/>
            </a:br>
            <a:r>
              <a:rPr lang="ru-RU" sz="5400" dirty="0" smtClean="0"/>
              <a:t>И ученье не считать</a:t>
            </a:r>
            <a:br>
              <a:rPr lang="ru-RU" sz="5400" dirty="0" smtClean="0"/>
            </a:br>
            <a:r>
              <a:rPr lang="ru-RU" sz="5400" dirty="0" smtClean="0"/>
              <a:t>За свое мучение.</a:t>
            </a:r>
          </a:p>
          <a:p>
            <a:pPr>
              <a:buNone/>
            </a:pPr>
            <a:endParaRPr lang="ru-RU" sz="5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857496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357694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4929198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500042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214950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285728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Говорят, под Новый год</a:t>
            </a:r>
            <a:br>
              <a:rPr lang="ru-RU" sz="5400" dirty="0" smtClean="0"/>
            </a:br>
            <a:r>
              <a:rPr lang="ru-RU" sz="5400" dirty="0" smtClean="0"/>
              <a:t>Что ни пожелается –</a:t>
            </a:r>
            <a:br>
              <a:rPr lang="ru-RU" sz="5400" dirty="0" smtClean="0"/>
            </a:br>
            <a:r>
              <a:rPr lang="ru-RU" sz="5400" dirty="0" smtClean="0"/>
              <a:t>Все всегда произойдет,</a:t>
            </a:r>
            <a:br>
              <a:rPr lang="ru-RU" sz="5400" dirty="0" smtClean="0"/>
            </a:br>
            <a:r>
              <a:rPr lang="ru-RU" sz="5400" dirty="0" smtClean="0"/>
              <a:t>Все всегда сбывается.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5143512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214290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642918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14950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0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785794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Как же нам не загадать</a:t>
            </a:r>
            <a:br>
              <a:rPr lang="ru-RU" sz="5400" dirty="0" smtClean="0"/>
            </a:br>
            <a:r>
              <a:rPr lang="ru-RU" sz="5400" dirty="0" smtClean="0"/>
              <a:t>Скромное желание</a:t>
            </a:r>
            <a:br>
              <a:rPr lang="ru-RU" sz="5400" dirty="0" smtClean="0"/>
            </a:br>
            <a:r>
              <a:rPr lang="ru-RU" sz="5400" dirty="0" smtClean="0"/>
              <a:t>- На «отлично» выполнять</a:t>
            </a:r>
            <a:br>
              <a:rPr lang="ru-RU" sz="5400" dirty="0" smtClean="0"/>
            </a:br>
            <a:r>
              <a:rPr lang="ru-RU" sz="5400" dirty="0" smtClean="0"/>
              <a:t>Школьные задания.</a:t>
            </a:r>
          </a:p>
          <a:p>
            <a:endParaRPr lang="ru-RU" sz="5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85728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642918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2857496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071942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000504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500042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5143512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14290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36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Сергей Михалков 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Сергей Михалков</dc:title>
  <dc:creator>user</dc:creator>
  <cp:lastModifiedBy>user</cp:lastModifiedBy>
  <cp:revision>2</cp:revision>
  <dcterms:created xsi:type="dcterms:W3CDTF">2011-12-21T16:36:49Z</dcterms:created>
  <dcterms:modified xsi:type="dcterms:W3CDTF">2011-12-21T16:54:24Z</dcterms:modified>
</cp:coreProperties>
</file>