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19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39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16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0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9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2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0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7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24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AB9A-EE81-4967-A05B-36B0781468F1}" type="datetimeFigureOut">
              <a:rPr lang="uk-UA" smtClean="0"/>
              <a:t>04.01.2013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D93E-BD40-46FE-9A9C-11041BAF8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5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9" y="476672"/>
            <a:ext cx="7583487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923" y="1268760"/>
            <a:ext cx="881538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5089"/>
            <a:ext cx="853440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40707"/>
            <a:ext cx="89503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172" y="1340768"/>
            <a:ext cx="34940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34" y="1340768"/>
            <a:ext cx="33655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75685"/>
            <a:ext cx="33782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954" y="2375684"/>
            <a:ext cx="42497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34" y="3933921"/>
            <a:ext cx="39084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2" y="4900065"/>
            <a:ext cx="42608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921"/>
            <a:ext cx="32305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759" y="4976089"/>
            <a:ext cx="42497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0281"/>
            <a:ext cx="909637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835696" y="4437112"/>
            <a:ext cx="360040" cy="244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635896" y="3429000"/>
            <a:ext cx="360040" cy="244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148064" y="4725144"/>
            <a:ext cx="360040" cy="244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8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993063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</a:p>
          <a:p>
            <a:r>
              <a:rPr lang="uk-UA" sz="2800" dirty="0" smtClean="0"/>
              <a:t>Наступним номером був виступ із собаками. Вони шукали помилки в обчислених виразах і, якщо вираз мав неправильну відповідь, сповіщали всіх у залі.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«Знайди і виправ помилку»</a:t>
            </a:r>
          </a:p>
          <a:p>
            <a:r>
              <a:rPr lang="uk-UA" sz="2800" dirty="0" smtClean="0"/>
              <a:t>96 – 65 = 19			100 – 14 = 86</a:t>
            </a:r>
          </a:p>
          <a:p>
            <a:r>
              <a:rPr lang="uk-UA" sz="2800" dirty="0" smtClean="0"/>
              <a:t>68 : 4 = 17			19 + 21 = 40</a:t>
            </a:r>
          </a:p>
          <a:p>
            <a:r>
              <a:rPr lang="uk-UA" sz="2800" dirty="0" smtClean="0"/>
              <a:t>25 · 4 = 110			11 · 10 = 205</a:t>
            </a:r>
          </a:p>
          <a:p>
            <a:r>
              <a:rPr lang="uk-UA" sz="2800" dirty="0" smtClean="0"/>
              <a:t>160 : 4 = 40			1 – 1 = 2</a:t>
            </a: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774799"/>
            <a:ext cx="2311651" cy="21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73" y="713755"/>
            <a:ext cx="9059863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56" y="1340768"/>
            <a:ext cx="793115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8650287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39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Математика повторення</dc:subject>
  <dc:creator>Чернецька Марина Василівна</dc:creator>
  <cp:lastModifiedBy>User</cp:lastModifiedBy>
  <cp:revision>11</cp:revision>
  <dcterms:created xsi:type="dcterms:W3CDTF">2013-01-04T11:34:39Z</dcterms:created>
  <dcterms:modified xsi:type="dcterms:W3CDTF">2013-01-04T15:18:06Z</dcterms:modified>
</cp:coreProperties>
</file>