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25B4-32AE-4CFA-94E0-506FC281F2A8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4D91-998F-4E39-A4BB-DD9D4A406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2%D1%83%D0%BD%D1%8C_(%D1%80%D0%B5%D0%BA%D0%B0)" TargetMode="External"/><Relationship Id="rId3" Type="http://schemas.openxmlformats.org/officeDocument/2006/relationships/hyperlink" Target="http://ru.wikipedia.org/wiki/%D0%97%D0%B0%D0%BF%D0%B0%D0%B4%D0%BD%D0%B0%D1%8F_%D0%A1%D0%B8%D0%B1%D0%B8%D1%80%D1%8C" TargetMode="External"/><Relationship Id="rId7" Type="http://schemas.openxmlformats.org/officeDocument/2006/relationships/hyperlink" Target="http://ru.wikipedia.org/wiki/%D0%91%D0%B8%D1%8F_(%D1%80%D0%B5%D0%BA%D0%B0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0%D0%BB%D1%82%D0%B0%D0%B9%D1%81%D0%BA%D0%B8%D0%B5_%D0%B3%D0%BE%D1%80%D1%8B" TargetMode="External"/><Relationship Id="rId11" Type="http://schemas.openxmlformats.org/officeDocument/2006/relationships/hyperlink" Target="http://ru.wikipedia.org/wiki/%D0%9E%D0%B1%D1%81%D0%BA%D0%B0%D1%8F_%D0%B3%D1%83%D0%B1%D0%B0" TargetMode="External"/><Relationship Id="rId5" Type="http://schemas.openxmlformats.org/officeDocument/2006/relationships/hyperlink" Target="http://ru.wikipedia.org/wiki/%D0%90%D0%B7%D0%B8%D1%8F" TargetMode="External"/><Relationship Id="rId10" Type="http://schemas.openxmlformats.org/officeDocument/2006/relationships/hyperlink" Target="http://ru.wikipedia.org/wiki/%D0%9A%D0%B0%D1%80%D1%81%D0%BA%D0%BE%D0%B5_%D0%BC%D0%BE%D1%80%D0%B5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8%D1%80%D1%82%D1%8B%D1%88_(%D1%80%D0%B5%D0%BA%D0%B0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ndofturkey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apedia.mobi/ru/%D0%9A%D0%B8%D1%82%D0%B0%D0%B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apedia.mobi/ru/%D0%A0%D0%BE%D1%81%D1%81%D0%B8%D1%8F" TargetMode="External"/><Relationship Id="rId4" Type="http://schemas.openxmlformats.org/officeDocument/2006/relationships/hyperlink" Target="http://wapedia.mobi/ru/%D0%9A%D0%B0%D0%B7%D0%B0%D1%85%D1%81%D1%82%D0%B0%D0%B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6/65/River_port_and_auto_depot_of_Khanty-Mansiysk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5%D0%BA%D0%B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2%D0%BE%D0%BB%D0%B3%D0%B0" TargetMode="External"/><Relationship Id="rId5" Type="http://schemas.openxmlformats.org/officeDocument/2006/relationships/hyperlink" Target="http://ru.wikipedia.org/wiki/%D0%9F%D1%80%D0%B8%D1%82%D0%BE%D0%BA" TargetMode="External"/><Relationship Id="rId4" Type="http://schemas.openxmlformats.org/officeDocument/2006/relationships/hyperlink" Target="http://ru.wikipedia.org/wiki/%D0%A0%D0%BE%D1%81%D1%81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001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Реки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fotoart.org.ua/albums/userpics/rus_reka_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Нева </a:t>
            </a:r>
            <a:endParaRPr lang="ru-RU" dirty="0"/>
          </a:p>
        </p:txBody>
      </p:sp>
      <p:pic>
        <p:nvPicPr>
          <p:cNvPr id="34818" name="Picture 2" descr="http://zaks.ru/f/images/article/analytics/2009/voopik-oht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5715000" cy="49292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071546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Нева </a:t>
            </a:r>
            <a:r>
              <a:rPr lang="ru-RU" sz="2000" dirty="0" smtClean="0"/>
              <a:t>- река короткая, чуть более 60 км., но довольно быстрая и полноводная. Движение по реке оживленное, берега </a:t>
            </a:r>
            <a:r>
              <a:rPr lang="ru-RU" sz="2000" dirty="0" smtClean="0"/>
              <a:t>обжитые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2571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Нева вытекает из Ладожского озера и впадает в Финский залив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unt.ru/blog/taunt/1008/IMG_0707_1-900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786182" y="1285860"/>
            <a:ext cx="5143536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Волга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28578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071546"/>
            <a:ext cx="33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Волга – великая русская река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571613"/>
            <a:ext cx="3429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Река Волга – самая крупная река европейской части России и самая большая река Европы.</a:t>
            </a:r>
          </a:p>
          <a:p>
            <a:r>
              <a:rPr lang="ru-RU" sz="2000" dirty="0" smtClean="0"/>
              <a:t>Общая протяженность реки Волга 3530 км, площадь бассейна 1360 тыс. км</a:t>
            </a:r>
          </a:p>
          <a:p>
            <a:r>
              <a:rPr lang="ru-RU" sz="2000" dirty="0" smtClean="0"/>
              <a:t>Берет свое начало на Валдайской возвышенности на высоте 228 м, из родника в селе </a:t>
            </a:r>
            <a:r>
              <a:rPr lang="ru-RU" sz="2000" dirty="0" err="1" smtClean="0"/>
              <a:t>Волго-Верховье</a:t>
            </a:r>
            <a:r>
              <a:rPr lang="ru-RU" sz="2000" dirty="0" smtClean="0"/>
              <a:t> Тверской области и, протекая по всей территории Центральной России, впадает в Каспийское море.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Обь </a:t>
            </a:r>
            <a:endParaRPr lang="ru-RU" b="1" dirty="0"/>
          </a:p>
        </p:txBody>
      </p:sp>
      <p:pic>
        <p:nvPicPr>
          <p:cNvPr id="1026" name="Picture 2" descr="http://www.bmstu.ru/~rl1/eclipse/Altay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71546"/>
            <a:ext cx="5000660" cy="4857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428736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Обь </a:t>
            </a:r>
            <a:r>
              <a:rPr lang="ru-RU" sz="2000" dirty="0" smtClean="0"/>
              <a:t>— река в </a:t>
            </a:r>
            <a:r>
              <a:rPr lang="ru-RU" sz="2000" dirty="0" smtClean="0">
                <a:hlinkClick r:id="rId3" action="ppaction://hlinkfile" tooltip="Западная Сибирь"/>
              </a:rPr>
              <a:t>Западной Сибири</a:t>
            </a:r>
            <a:r>
              <a:rPr lang="ru-RU" sz="2000" dirty="0" smtClean="0"/>
              <a:t>, самая протяжённая река в </a:t>
            </a:r>
            <a:r>
              <a:rPr lang="ru-RU" sz="2000" dirty="0" smtClean="0">
                <a:hlinkClick r:id="rId4" action="ppaction://hlinkfile" tooltip="Россия"/>
              </a:rPr>
              <a:t>России</a:t>
            </a:r>
            <a:r>
              <a:rPr lang="ru-RU" sz="2000" dirty="0" smtClean="0"/>
              <a:t> и вторая по протяжённости в </a:t>
            </a:r>
            <a:r>
              <a:rPr lang="ru-RU" sz="2000" dirty="0" smtClean="0">
                <a:hlinkClick r:id="rId5" action="ppaction://hlinkfile" tooltip="Азия"/>
              </a:rPr>
              <a:t>Азии</a:t>
            </a:r>
            <a:r>
              <a:rPr lang="ru-RU" sz="2000" dirty="0" smtClean="0"/>
              <a:t>. Река образуется на </a:t>
            </a:r>
            <a:r>
              <a:rPr lang="ru-RU" sz="2000" dirty="0" smtClean="0">
                <a:hlinkClick r:id="rId6" action="ppaction://hlinkfile" tooltip="Алтайские горы"/>
              </a:rPr>
              <a:t>Алтае</a:t>
            </a:r>
            <a:r>
              <a:rPr lang="ru-RU" sz="2000" dirty="0" smtClean="0"/>
              <a:t> слиянием рек </a:t>
            </a:r>
            <a:r>
              <a:rPr lang="ru-RU" sz="2000" dirty="0" smtClean="0">
                <a:hlinkClick r:id="rId7" action="ppaction://hlinkfile" tooltip="Бия (река)"/>
              </a:rPr>
              <a:t>Бии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8" action="ppaction://hlinkfile" tooltip="Катунь (река)"/>
              </a:rPr>
              <a:t>Катуни</a:t>
            </a:r>
            <a:r>
              <a:rPr lang="ru-RU" sz="2000" dirty="0" smtClean="0"/>
              <a:t> — длина Оби от их слияния составляет 3 650 км, а от истока </a:t>
            </a:r>
            <a:r>
              <a:rPr lang="ru-RU" sz="2000" dirty="0" smtClean="0">
                <a:hlinkClick r:id="rId9" action="ppaction://hlinkfile" tooltip="Иртыш (река)"/>
              </a:rPr>
              <a:t>Иртыша</a:t>
            </a:r>
            <a:r>
              <a:rPr lang="ru-RU" sz="2000" dirty="0" smtClean="0"/>
              <a:t> — 5 410 км. На севере река впадает в </a:t>
            </a:r>
            <a:r>
              <a:rPr lang="ru-RU" sz="2000" dirty="0" smtClean="0">
                <a:hlinkClick r:id="rId10" action="ppaction://hlinkfile" tooltip="Карское море"/>
              </a:rPr>
              <a:t>Карское море</a:t>
            </a:r>
            <a:r>
              <a:rPr lang="ru-RU" sz="2000" dirty="0" smtClean="0"/>
              <a:t>, образуя залив (около 800 км длиной), который носит название </a:t>
            </a:r>
            <a:r>
              <a:rPr lang="ru-RU" sz="2000" dirty="0" smtClean="0">
                <a:hlinkClick r:id="rId11" action="ppaction://hlinkfile" tooltip="Обская губа"/>
              </a:rPr>
              <a:t>Обская губа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Лена </a:t>
            </a:r>
            <a:endParaRPr lang="ru-RU" dirty="0"/>
          </a:p>
        </p:txBody>
      </p:sp>
      <p:pic>
        <p:nvPicPr>
          <p:cNvPr id="16386" name="Picture 2" descr="http://www.dekatop.com/wp-content/uploads/2009/09/river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736"/>
            <a:ext cx="4976819" cy="4643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571612"/>
            <a:ext cx="3286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Лена </a:t>
            </a:r>
            <a:r>
              <a:rPr lang="ru-RU" sz="2000" b="1" dirty="0" smtClean="0"/>
              <a:t>— крупнейшая река Северо-Восточной Сибири, впадает в море Лаптевых. Протяжённость 4400 км (10-е место в мире), площадь бассейна 2490 тыс. км². Лена — самая длинная река в мире, полностью протекающая в зоне вечной мерзлоты.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Енисей </a:t>
            </a:r>
            <a:endParaRPr lang="ru-RU" dirty="0"/>
          </a:p>
        </p:txBody>
      </p:sp>
      <p:pic>
        <p:nvPicPr>
          <p:cNvPr id="29698" name="Picture 2" descr="http://www.skitalets.ru/trips/2003/tuva_sankov/enisey_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643050"/>
            <a:ext cx="5357850" cy="45005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714488"/>
            <a:ext cx="32861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Енисей </a:t>
            </a:r>
            <a:r>
              <a:rPr lang="ru-RU" sz="2000" dirty="0" smtClean="0"/>
              <a:t>- самая многоводная река России. Шестьсот кубических километров воды в год выносит он в </a:t>
            </a:r>
            <a:r>
              <a:rPr lang="ru-RU" sz="2000" u="sng" dirty="0" smtClean="0">
                <a:solidFill>
                  <a:srgbClr val="3333CC"/>
                </a:solidFill>
              </a:rPr>
              <a:t>Карское</a:t>
            </a:r>
            <a:r>
              <a:rPr lang="ru-RU" sz="2000" dirty="0" smtClean="0">
                <a:solidFill>
                  <a:srgbClr val="3333CC"/>
                </a:solidFill>
              </a:rPr>
              <a:t> </a:t>
            </a:r>
            <a:r>
              <a:rPr lang="ru-RU" sz="2000" dirty="0" smtClean="0">
                <a:solidFill>
                  <a:srgbClr val="3333CC"/>
                </a:solidFill>
                <a:hlinkClick r:id="rId3"/>
              </a:rPr>
              <a:t>море</a:t>
            </a:r>
            <a:r>
              <a:rPr lang="ru-RU" sz="2000" dirty="0" smtClean="0">
                <a:solidFill>
                  <a:srgbClr val="3333CC"/>
                </a:solidFill>
              </a:rPr>
              <a:t>. </a:t>
            </a:r>
            <a:r>
              <a:rPr lang="ru-RU" sz="2000" dirty="0" smtClean="0"/>
              <a:t>Это в три раза больше, чем сток Волги, и больше, чем выносят в моря все реки Европейской России.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Ангара </a:t>
            </a:r>
            <a:endParaRPr lang="ru-RU" dirty="0"/>
          </a:p>
        </p:txBody>
      </p:sp>
      <p:pic>
        <p:nvPicPr>
          <p:cNvPr id="30722" name="Picture 2" descr="http://upload.wikimedia.org/wikipedia/commons/thumb/6/6f/Angara-Lake_Baikal.ogg/mid-Angara-Lake_Baikal.o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5143536" cy="4857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214686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Ангара</a:t>
            </a:r>
            <a:r>
              <a:rPr lang="ru-RU" sz="2800" dirty="0" smtClean="0"/>
              <a:t> -</a:t>
            </a:r>
            <a:r>
              <a:rPr lang="ru-RU" dirty="0" smtClean="0"/>
              <a:t> "</a:t>
            </a:r>
            <a:r>
              <a:rPr lang="ru-RU" sz="2400" dirty="0" smtClean="0"/>
              <a:t>дочь Байкала", единственная река, вытекающая из озера, длина её около 1860 </a:t>
            </a:r>
            <a:r>
              <a:rPr lang="ru-RU" sz="2400" dirty="0" smtClean="0"/>
              <a:t>км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5"/>
            <a:ext cx="35004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Ангара</a:t>
            </a:r>
            <a:r>
              <a:rPr lang="ru-RU" sz="2000" dirty="0" smtClean="0"/>
              <a:t> - река </a:t>
            </a:r>
            <a:r>
              <a:rPr lang="ru-RU" sz="2000" dirty="0" smtClean="0"/>
              <a:t>в Восточной Сибири, </a:t>
            </a:r>
            <a:r>
              <a:rPr lang="ru-RU" sz="2000" dirty="0" smtClean="0"/>
              <a:t>правый </a:t>
            </a:r>
            <a:r>
              <a:rPr lang="ru-RU" sz="2000" dirty="0" smtClean="0"/>
              <a:t>приток </a:t>
            </a:r>
            <a:r>
              <a:rPr lang="ru-RU" sz="2000" dirty="0" smtClean="0"/>
              <a:t>Енисея</a:t>
            </a:r>
            <a:r>
              <a:rPr lang="ru-RU" sz="20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dirty="0" smtClean="0"/>
              <a:t>Иртыш </a:t>
            </a:r>
            <a:endParaRPr lang="ru-RU" dirty="0"/>
          </a:p>
        </p:txBody>
      </p:sp>
      <p:pic>
        <p:nvPicPr>
          <p:cNvPr id="31746" name="Picture 2" descr="http://dic.academic.ru/pictures/wiki/files/66/Bukhtarminsko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14422"/>
            <a:ext cx="5715006" cy="50720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643050"/>
            <a:ext cx="33575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Иртыш</a:t>
            </a:r>
            <a:r>
              <a:rPr lang="ru-RU" sz="2400" dirty="0" smtClean="0"/>
              <a:t> —</a:t>
            </a:r>
            <a:r>
              <a:rPr lang="ru-RU" sz="2000" dirty="0" smtClean="0"/>
              <a:t> </a:t>
            </a:r>
            <a:r>
              <a:rPr lang="ru-RU" sz="2000" dirty="0" smtClean="0"/>
              <a:t>длина </a:t>
            </a:r>
            <a:r>
              <a:rPr lang="ru-RU" sz="2000" dirty="0" smtClean="0"/>
              <a:t>4248 км. Протекает по территории </a:t>
            </a:r>
            <a:r>
              <a:rPr lang="ru-RU" sz="2000" dirty="0" smtClean="0">
                <a:hlinkClick r:id="rId3" action="ppaction://hlinkfile"/>
              </a:rPr>
              <a:t>Китая</a:t>
            </a:r>
            <a:r>
              <a:rPr lang="ru-RU" sz="2000" dirty="0" smtClean="0"/>
              <a:t> (525 км), </a:t>
            </a:r>
            <a:r>
              <a:rPr lang="ru-RU" sz="2000" dirty="0" smtClean="0">
                <a:hlinkClick r:id="rId4" action="ppaction://hlinkfile"/>
              </a:rPr>
              <a:t>Казахстана</a:t>
            </a:r>
            <a:r>
              <a:rPr lang="ru-RU" sz="2000" dirty="0" smtClean="0"/>
              <a:t> (1835 км) и </a:t>
            </a:r>
            <a:r>
              <a:rPr lang="ru-RU" sz="2000" dirty="0" smtClean="0">
                <a:hlinkClick r:id="rId5" action="ppaction://hlinkfile"/>
              </a:rPr>
              <a:t>России</a:t>
            </a:r>
            <a:r>
              <a:rPr lang="ru-RU" sz="2000" dirty="0" smtClean="0"/>
              <a:t> (2010 км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Является притоком Оби.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Речной порт на Иртыше в Ханты - </a:t>
            </a:r>
            <a:r>
              <a:rPr lang="ru-RU" sz="3200" b="1" dirty="0" err="1" smtClean="0"/>
              <a:t>Мансийске</a:t>
            </a:r>
            <a:endParaRPr lang="ru-RU" sz="3200" b="1" dirty="0"/>
          </a:p>
        </p:txBody>
      </p:sp>
      <p:pic>
        <p:nvPicPr>
          <p:cNvPr id="32770" name="Picture 2" descr="Файл:River port and auto depot of Khanty-Mansiys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Кама </a:t>
            </a:r>
            <a:endParaRPr lang="ru-RU" dirty="0"/>
          </a:p>
        </p:txBody>
      </p:sp>
      <p:pic>
        <p:nvPicPr>
          <p:cNvPr id="33794" name="Picture 2" descr="http://img1.liveinternet.ru/images/attach/b/3/29/151/29151599_K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5072098" cy="49292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571612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Ка́ма</a:t>
            </a:r>
            <a:r>
              <a:rPr lang="ru-RU" sz="2400" dirty="0" smtClean="0"/>
              <a:t>  — </a:t>
            </a:r>
            <a:r>
              <a:rPr lang="ru-RU" sz="2400" dirty="0" smtClean="0">
                <a:hlinkClick r:id="rId3" action="ppaction://hlinkfile" tooltip="Река"/>
              </a:rPr>
              <a:t>река</a:t>
            </a:r>
            <a:r>
              <a:rPr lang="ru-RU" sz="2400" dirty="0" smtClean="0"/>
              <a:t> в европейской части </a:t>
            </a:r>
            <a:r>
              <a:rPr lang="ru-RU" sz="2400" dirty="0" smtClean="0">
                <a:hlinkClick r:id="rId4" action="ppaction://hlinkfile" tooltip="Россия"/>
              </a:rPr>
              <a:t>России</a:t>
            </a:r>
            <a:r>
              <a:rPr lang="ru-RU" sz="2400" dirty="0" smtClean="0"/>
              <a:t>, левый и самый крупный </a:t>
            </a:r>
            <a:r>
              <a:rPr lang="ru-RU" sz="2400" dirty="0" smtClean="0">
                <a:hlinkClick r:id="rId5" action="ppaction://hlinkfile" tooltip="Приток"/>
              </a:rPr>
              <a:t>приток</a:t>
            </a:r>
            <a:r>
              <a:rPr lang="ru-RU" sz="2400" dirty="0" smtClean="0"/>
              <a:t> реки </a:t>
            </a:r>
            <a:r>
              <a:rPr lang="ru-RU" sz="2400" dirty="0" smtClean="0">
                <a:hlinkClick r:id="rId6" action="ppaction://hlinkfile" tooltip="Волга"/>
              </a:rPr>
              <a:t>Волги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263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Реки России</vt:lpstr>
      <vt:lpstr>Волга</vt:lpstr>
      <vt:lpstr>Обь </vt:lpstr>
      <vt:lpstr>Лена </vt:lpstr>
      <vt:lpstr>Енисей </vt:lpstr>
      <vt:lpstr>Ангара </vt:lpstr>
      <vt:lpstr>Иртыш </vt:lpstr>
      <vt:lpstr>Речной порт на Иртыше в Ханты - Мансийске</vt:lpstr>
      <vt:lpstr>Кама </vt:lpstr>
      <vt:lpstr>Нева 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 России</dc:title>
  <dc:creator>Nazmiev</dc:creator>
  <cp:lastModifiedBy>Nazmiev</cp:lastModifiedBy>
  <cp:revision>26</cp:revision>
  <dcterms:created xsi:type="dcterms:W3CDTF">2010-03-09T12:10:29Z</dcterms:created>
  <dcterms:modified xsi:type="dcterms:W3CDTF">2010-03-15T14:41:30Z</dcterms:modified>
</cp:coreProperties>
</file>