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923D2-6F89-4F12-B041-5A5EDB893E79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09405-5B34-49A8-AB94-EF84B45CD7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923D2-6F89-4F12-B041-5A5EDB893E79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09405-5B34-49A8-AB94-EF84B45CD7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923D2-6F89-4F12-B041-5A5EDB893E79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09405-5B34-49A8-AB94-EF84B45CD7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923D2-6F89-4F12-B041-5A5EDB893E79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09405-5B34-49A8-AB94-EF84B45CD7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923D2-6F89-4F12-B041-5A5EDB893E79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A809405-5B34-49A8-AB94-EF84B45CD7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923D2-6F89-4F12-B041-5A5EDB893E79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09405-5B34-49A8-AB94-EF84B45CD7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923D2-6F89-4F12-B041-5A5EDB893E79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09405-5B34-49A8-AB94-EF84B45CD7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923D2-6F89-4F12-B041-5A5EDB893E79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09405-5B34-49A8-AB94-EF84B45CD7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923D2-6F89-4F12-B041-5A5EDB893E79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09405-5B34-49A8-AB94-EF84B45CD7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923D2-6F89-4F12-B041-5A5EDB893E79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09405-5B34-49A8-AB94-EF84B45CD7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923D2-6F89-4F12-B041-5A5EDB893E79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09405-5B34-49A8-AB94-EF84B45CD7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0C923D2-6F89-4F12-B041-5A5EDB893E79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A809405-5B34-49A8-AB94-EF84B45CD7B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50ds.ru/sport/5014-metod-proekta-kak-sistema-formirovaniya-znaniy-o-rodnom-gorode.html" TargetMode="External"/><Relationship Id="rId2" Type="http://schemas.openxmlformats.org/officeDocument/2006/relationships/hyperlink" Target="http://50ds.ru/psiholog/8801-sozdanie-sistemy-zdorovesberegayushchey-deyatelnosti-v-doshkolnom-obrazovatelnom-uchrezhdenii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50ds.ru/metodist/8571-sistema-korrektsionnoy-raboty-po-razvitiyu-melkoy-motoriki-paltsev-ruk.htm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44825"/>
            <a:ext cx="7772400" cy="201622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Воспитатель : Казакова Ирина Игоревна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6400800" cy="1728192"/>
          </a:xfrm>
        </p:spPr>
        <p:txBody>
          <a:bodyPr/>
          <a:lstStyle/>
          <a:p>
            <a:r>
              <a:rPr lang="ru-RU" dirty="0" smtClean="0"/>
              <a:t>МБДОУ № 67 «Надежда»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Экологическое воспитание детей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Цель: формирование экологической культуры, правильного отношения к природе. Понимание ценности жизни и здоровья и их зависимости от окружающей среды.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1582341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1. Направлять активную деятельность дошкольника на осознанное сохранение природы.</a:t>
            </a:r>
          </a:p>
          <a:p>
            <a:r>
              <a:rPr lang="ru-RU" dirty="0"/>
              <a:t>2. Воспитывать в дошкольниках гуманно-ценностное отношение к природе.</a:t>
            </a:r>
          </a:p>
          <a:p>
            <a:r>
              <a:rPr lang="ru-RU" dirty="0"/>
              <a:t>3. Воспитывать любовь к животному и растительному миру.</a:t>
            </a:r>
          </a:p>
          <a:p>
            <a:r>
              <a:rPr lang="ru-RU" dirty="0"/>
              <a:t>4. Формировать у детей экологические знания, культуру и отношение к природе.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Заложить любовь к Родине, к родному краю, к родной природе, к людям можно только в младшем возрасте. Потом поменять мировоззрение, изменить представления и взгляды человека на окружающее необычайно сложно. Именно поэтому важно своевременно развивать экологическое сознание маленькой личности.</a:t>
            </a:r>
          </a:p>
          <a:p>
            <a:r>
              <a:rPr lang="ru-RU" dirty="0" smtClean="0"/>
              <a:t>Большинство современных детей редко общается с природой. Экологическое образование начинается со знакомства с объектами ближайшего окружения, с которыми ребенок сталкивается каждый день. В любом городе можно найти интересные для наблюдений природные объекты: деревья, травы, насекомых, птиц. Огромную роль в экологическом образовании детей дошкольного возраста играет практическая, исследовательская деятельность в природных условиях. Ведь в процессе детского исследования ребенок получает конкретные познавательные навыки: учится наблюдать, рассуждать, планировать работу, учится прогнозировать результат, экспериментировать, сравнивать, анализировать, делать выводы и обобщения, словом развивает познавательные способности. Поэтому, детям предоставляется дополнительная возможность приобщиться к исследовательской работе, как к ведущему способу познания окружающего мира.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ИннОвационность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 </a:t>
            </a:r>
            <a:r>
              <a:rPr lang="ru-RU" u="sng" dirty="0" smtClean="0">
                <a:hlinkClick r:id="rId2"/>
              </a:rPr>
              <a:t> создание системы</a:t>
            </a:r>
            <a:r>
              <a:rPr lang="ru-RU" dirty="0" smtClean="0"/>
              <a:t> формирования экологического сознания дошкольников.</a:t>
            </a:r>
          </a:p>
          <a:p>
            <a:r>
              <a:rPr lang="ru-RU" b="1" u="sng" dirty="0" smtClean="0">
                <a:hlinkClick r:id="rId3"/>
              </a:rPr>
              <a:t>Система формирования</a:t>
            </a:r>
            <a:r>
              <a:rPr lang="ru-RU" b="1" dirty="0" smtClean="0"/>
              <a:t> экологического сознания дошкольников: </a:t>
            </a:r>
            <a:r>
              <a:rPr lang="ru-RU" dirty="0" smtClean="0"/>
              <a:t>Данная </a:t>
            </a:r>
            <a:r>
              <a:rPr lang="ru-RU" u="sng" dirty="0" smtClean="0">
                <a:hlinkClick r:id="rId4"/>
              </a:rPr>
              <a:t>система</a:t>
            </a:r>
            <a:r>
              <a:rPr lang="ru-RU" dirty="0" smtClean="0"/>
              <a:t> включает несколько взаимосвязанных блоков, которые охватывают все стороны эколого-педагогического процесса в дошкольном учреждении:</a:t>
            </a:r>
          </a:p>
          <a:p>
            <a:r>
              <a:rPr lang="ru-RU" dirty="0" smtClean="0"/>
              <a:t>1. Формирование цели и задач формирования экологического сознания у детей</a:t>
            </a:r>
          </a:p>
          <a:p>
            <a:r>
              <a:rPr lang="ru-RU" dirty="0" smtClean="0"/>
              <a:t>2. Создание условий для экологического сознания детей:</a:t>
            </a:r>
          </a:p>
          <a:p>
            <a:r>
              <a:rPr lang="ru-RU" dirty="0" smtClean="0"/>
              <a:t>2.1. Определение форм и методов работы с детьми:</a:t>
            </a:r>
          </a:p>
          <a:p>
            <a:r>
              <a:rPr lang="ru-RU" dirty="0" smtClean="0"/>
              <a:t>2.2. непосредственно образовательная деятельность;</a:t>
            </a:r>
          </a:p>
          <a:p>
            <a:r>
              <a:rPr lang="ru-RU" dirty="0" smtClean="0"/>
              <a:t>2.3. элементарная поисковая деятельность детей;</a:t>
            </a:r>
          </a:p>
          <a:p>
            <a:r>
              <a:rPr lang="ru-RU" dirty="0" smtClean="0"/>
              <a:t>2.4. проектная деятельность;</a:t>
            </a:r>
          </a:p>
          <a:p>
            <a:r>
              <a:rPr lang="ru-RU" dirty="0" smtClean="0"/>
              <a:t>2.5.организация целевых прогулок и экскурсий;</a:t>
            </a:r>
          </a:p>
          <a:p>
            <a:r>
              <a:rPr lang="ru-RU" dirty="0" smtClean="0"/>
              <a:t>2.6. организация экологических игр;</a:t>
            </a:r>
          </a:p>
          <a:p>
            <a:r>
              <a:rPr lang="ru-RU" dirty="0" smtClean="0"/>
              <a:t>2.7. организация экологических развлечений.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Результативность: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Результативность опыта заключается в совместной деятельности педагога и воспитанников. Я, считаю, что в результате такой деятельности добилась реализации поставленной цели. Они могут:</a:t>
            </a:r>
          </a:p>
          <a:p>
            <a:r>
              <a:rPr lang="ru-RU" dirty="0" smtClean="0"/>
              <a:t>- различать объекты природы и объекты не относящиеся к природе;</a:t>
            </a:r>
          </a:p>
          <a:p>
            <a:r>
              <a:rPr lang="ru-RU" dirty="0" smtClean="0"/>
              <a:t>- ухаживать за комнатными растениями и домашними животными ;</a:t>
            </a:r>
          </a:p>
          <a:p>
            <a:r>
              <a:rPr lang="ru-RU" dirty="0" smtClean="0"/>
              <a:t>- дети усвоили основы бережного и заботливого отношения к живой природе; - освоили нормы поведения в природном окружении;</a:t>
            </a:r>
          </a:p>
          <a:p>
            <a:r>
              <a:rPr lang="ru-RU" dirty="0" smtClean="0"/>
              <a:t>- научились давать оценку действиям других людей по отношению к природе. ;</a:t>
            </a:r>
          </a:p>
          <a:p>
            <a:r>
              <a:rPr lang="ru-RU" dirty="0" smtClean="0"/>
              <a:t>- различать изученные растения и животных;</a:t>
            </a:r>
          </a:p>
          <a:p>
            <a:r>
              <a:rPr lang="ru-RU" dirty="0" smtClean="0"/>
              <a:t>- подкармливать птиц в простейших кормушках.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73</TotalTime>
  <Words>348</Words>
  <Application>Microsoft Office PowerPoint</Application>
  <PresentationFormat>Экран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Воспитатель : Казакова Ирина Игоревна</vt:lpstr>
      <vt:lpstr>Экологическое воспитание детей </vt:lpstr>
      <vt:lpstr>ЗАДАЧИ:</vt:lpstr>
      <vt:lpstr>Актуальность:</vt:lpstr>
      <vt:lpstr>ИннОвационность:</vt:lpstr>
      <vt:lpstr>Результативность:</vt:lpstr>
    </vt:vector>
  </TitlesOfParts>
  <Company>Ya Blondinko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Воспитатель II кв.категории Гайниева Гульназ Миннефаридовна</dc:title>
  <dc:creator>Home</dc:creator>
  <cp:lastModifiedBy>1</cp:lastModifiedBy>
  <cp:revision>12</cp:revision>
  <dcterms:created xsi:type="dcterms:W3CDTF">2014-03-19T13:59:05Z</dcterms:created>
  <dcterms:modified xsi:type="dcterms:W3CDTF">2014-03-27T05:07:39Z</dcterms:modified>
</cp:coreProperties>
</file>