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4" r:id="rId5"/>
    <p:sldId id="262" r:id="rId6"/>
    <p:sldId id="263" r:id="rId7"/>
    <p:sldId id="265" r:id="rId8"/>
    <p:sldId id="267" r:id="rId9"/>
    <p:sldId id="270" r:id="rId10"/>
    <p:sldId id="271" r:id="rId11"/>
    <p:sldId id="272" r:id="rId12"/>
    <p:sldId id="273" r:id="rId13"/>
    <p:sldId id="274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2;&#1072;&#1088;&#1080;&#1085;&#1072;\Desktop\&#1053;&#1086;&#1074;&#1072;&#1103;%20&#1087;&#1072;&#1087;&#1082;&#1072;\&#1047;&#1074;&#1091;&#1082;&#1080;\&#1051;&#1077;&#1073;&#1077;&#1076;&#1100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19.pn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2;&#1072;&#1088;&#1080;&#1085;&#1072;\Desktop\&#1053;&#1086;&#1074;&#1072;&#1103;%20&#1087;&#1072;&#1087;&#1082;&#1072;\&#1047;&#1074;&#1091;&#1082;&#1080;\&#1078;&#1091;&#1088;&#1072;&#1074;&#1083;&#1100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20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2;&#1072;&#1088;&#1080;&#1085;&#1072;\Desktop\&#1053;&#1086;&#1074;&#1072;&#1103;%20&#1087;&#1072;&#1087;&#1082;&#1072;\&#1047;&#1074;&#1091;&#1082;&#1080;\&#1094;&#1072;&#1087;&#1083;&#1103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21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2;&#1072;&#1088;&#1080;&#1085;&#1072;\Desktop\&#1053;&#1086;&#1074;&#1072;&#1103;%20&#1087;&#1072;&#1087;&#1082;&#1072;\&#1047;&#1074;&#1091;&#1082;&#1080;\&#1075;&#1091;&#1089;&#1100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22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2;&#1072;&#1088;&#1080;&#1085;&#1072;\Desktop\&#1053;&#1086;&#1074;&#1072;&#1103;%20&#1087;&#1072;&#1087;&#1082;&#1072;\&#1047;&#1074;&#1091;&#1082;&#1080;\&#1075;&#1088;&#1072;&#1095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2;&#1072;&#1088;&#1080;&#1085;&#1072;\Desktop\&#1053;&#1086;&#1074;&#1072;&#1103;%20&#1087;&#1072;&#1087;&#1082;&#1072;\&#1047;&#1074;&#1091;&#1082;&#1080;\&#1089;&#1086;&#1083;&#1086;&#1074;&#1077;&#1081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87;&#1077;&#1088;&#1077;&#1083;&#1077;&#1090;&#1085;&#1099;&#1077;%20&#1087;&#1090;&#1080;&#1094;&#1099;\&#1055;&#1077;&#1088;&#1077;&#1083;&#1077;&#1090;&#1085;&#1099;&#1077;%20&#1087;&#1090;&#1080;&#1094;&#1099;\&#1083;&#1072;&#1089;&#1090;&#1086;&#1095;&#1082;&#1072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2;&#1072;&#1088;&#1080;&#1085;&#1072;\Desktop\&#1053;&#1086;&#1074;&#1072;&#1103;%20&#1087;&#1072;&#1087;&#1082;&#1072;\&#1047;&#1074;&#1091;&#1082;&#1080;\&#1089;&#1086;&#1083;&#1086;&#1074;&#1077;&#1081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2;&#1072;&#1088;&#1080;&#1085;&#1072;\Desktop\&#1053;&#1086;&#1074;&#1072;&#1103;%20&#1087;&#1072;&#1087;&#1082;&#1072;\&#1047;&#1074;&#1091;&#1082;&#1080;\&#1078;&#1072;&#1074;&#1086;&#1088;&#1086;&#1085;&#1086;&#1082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2;&#1072;&#1088;&#1080;&#1085;&#1072;\Desktop\&#1053;&#1086;&#1074;&#1072;&#1103;%20&#1087;&#1072;&#1087;&#1082;&#1072;\&#1047;&#1074;&#1091;&#1082;&#1080;\&#1082;&#1091;&#1082;&#1091;&#1096;&#1082;&#1072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14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2;&#1072;&#1088;&#1080;&#1085;&#1072;\Desktop\&#1053;&#1086;&#1074;&#1072;&#1103;%20&#1087;&#1072;&#1087;&#1082;&#1072;\&#1047;&#1074;&#1091;&#1082;&#1080;\&#1091;&#1090;&#1082;&#1072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2;&#1072;&#1088;&#1080;&#1085;&#1072;\Desktop\&#1053;&#1086;&#1074;&#1072;&#1103;%20&#1087;&#1072;&#1087;&#1082;&#1072;\&#1047;&#1074;&#1091;&#1082;&#1080;\&#1072;&#1080;&#1089;&#1090;.mp3" TargetMode="Externa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ntik47.rusedu.net/gallery/3117/75979-ptic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76600" y="1676400"/>
            <a:ext cx="495299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ПЕРЕЛЁТНЫЕ</a:t>
            </a:r>
          </a:p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ПТИЦЫ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5334000"/>
            <a:ext cx="609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i="1" dirty="0" smtClean="0">
                <a:solidFill>
                  <a:srgbClr val="FF0000"/>
                </a:solidFill>
              </a:rPr>
              <a:t>Презентацию подготовила воспитатель ГБДОУ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д</a:t>
            </a:r>
            <a:r>
              <a:rPr lang="ru-RU" sz="2000" b="1" i="1" dirty="0" smtClean="0">
                <a:solidFill>
                  <a:srgbClr val="FF0000"/>
                </a:solidFill>
              </a:rPr>
              <a:t>/с № 141</a:t>
            </a:r>
          </a:p>
          <a:p>
            <a:pPr algn="r"/>
            <a:r>
              <a:rPr lang="ru-RU" sz="2000" b="1" i="1" dirty="0" smtClean="0">
                <a:solidFill>
                  <a:srgbClr val="FF0000"/>
                </a:solidFill>
              </a:rPr>
              <a:t>Выборгского района  г. Санкт – Петербурга</a:t>
            </a:r>
          </a:p>
          <a:p>
            <a:pPr algn="r"/>
            <a:r>
              <a:rPr lang="ru-RU" sz="2000" b="1" i="1" dirty="0" err="1" smtClean="0">
                <a:solidFill>
                  <a:srgbClr val="FF0000"/>
                </a:solidFill>
              </a:rPr>
              <a:t>Шаплыко</a:t>
            </a:r>
            <a:r>
              <a:rPr lang="ru-RU" sz="2000" b="1" i="1" dirty="0" smtClean="0">
                <a:solidFill>
                  <a:srgbClr val="FF0000"/>
                </a:solidFill>
              </a:rPr>
              <a:t> Марина Георгиевна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g12.proshkolu.ru/content/media/pic/std/5000000/4203000/4202775-0253a1440cf3ed2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9166" cy="6815140"/>
          </a:xfrm>
          <a:prstGeom prst="rect">
            <a:avLst/>
          </a:prstGeom>
          <a:noFill/>
        </p:spPr>
      </p:pic>
      <p:pic>
        <p:nvPicPr>
          <p:cNvPr id="23554" name="Picture 2" descr="http://www.proshkolu.ru/content/media/pic/std/4000000/3209000/3208087-7ac92b44d2c9c24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228600"/>
            <a:ext cx="4648200" cy="640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22" name="Picture 2" descr="http://s01.yapfiles.ru/files/648743/b5671abff329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2667000"/>
            <a:ext cx="5715000" cy="37242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9200" y="990600"/>
            <a:ext cx="304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Птица медленно плывёт,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Словно белый теплоход.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Горделива и красива,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Терпелива и пуглива.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6" name="Лебед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email"/>
          <a:stretch>
            <a:fillRect/>
          </a:stretch>
        </p:blipFill>
        <p:spPr>
          <a:xfrm>
            <a:off x="8534400" y="624840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951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g12.proshkolu.ru/content/media/pic/std/5000000/4203000/4202775-0253a1440cf3ed2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9166" cy="6815140"/>
          </a:xfrm>
          <a:prstGeom prst="rect">
            <a:avLst/>
          </a:prstGeom>
          <a:noFill/>
        </p:spPr>
      </p:pic>
      <p:pic>
        <p:nvPicPr>
          <p:cNvPr id="23554" name="Picture 2" descr="http://www.proshkolu.ru/content/media/pic/std/4000000/3209000/3208087-7ac92b44d2c9c24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304800"/>
            <a:ext cx="4876800" cy="632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447800" y="1143000"/>
            <a:ext cx="274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Встали братья на ходули,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Ищут корма по пути.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На бегу ли,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на ходу ли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Им с ходулей не сойти.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29698" name="Picture 2" descr="http://bvi.rusf.ru/taksa/i0004/0004578b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688258"/>
            <a:ext cx="4343400" cy="5954661"/>
          </a:xfrm>
          <a:prstGeom prst="rect">
            <a:avLst/>
          </a:prstGeom>
          <a:noFill/>
        </p:spPr>
      </p:pic>
      <p:pic>
        <p:nvPicPr>
          <p:cNvPr id="6" name="журавл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email"/>
          <a:stretch>
            <a:fillRect/>
          </a:stretch>
        </p:blipFill>
        <p:spPr>
          <a:xfrm>
            <a:off x="8686800" y="632460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510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g12.proshkolu.ru/content/media/pic/std/5000000/4203000/4202775-0253a1440cf3ed2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9166" cy="6815140"/>
          </a:xfrm>
          <a:prstGeom prst="rect">
            <a:avLst/>
          </a:prstGeom>
          <a:noFill/>
        </p:spPr>
      </p:pic>
      <p:pic>
        <p:nvPicPr>
          <p:cNvPr id="23554" name="Picture 2" descr="http://www.proshkolu.ru/content/media/pic/std/4000000/3209000/3208087-7ac92b44d2c9c24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228600"/>
            <a:ext cx="4724400" cy="640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674" name="Picture 2" descr="http://img01.chitalnya.ru/upload/130/68337948946282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668371"/>
            <a:ext cx="3878834" cy="618962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95400" y="762000"/>
            <a:ext cx="289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На одной ноге стоит, 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В воду пристально глядит. 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Тычет клювом наугад - 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Ищет в речке лягушат.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6" name="цапл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email"/>
          <a:stretch>
            <a:fillRect/>
          </a:stretch>
        </p:blipFill>
        <p:spPr>
          <a:xfrm>
            <a:off x="8610600" y="632460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061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g12.proshkolu.ru/content/media/pic/std/5000000/4203000/4202775-0253a1440cf3ed2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9166" cy="6815140"/>
          </a:xfrm>
          <a:prstGeom prst="rect">
            <a:avLst/>
          </a:prstGeom>
          <a:noFill/>
        </p:spPr>
      </p:pic>
      <p:pic>
        <p:nvPicPr>
          <p:cNvPr id="23554" name="Picture 2" descr="http://www.proshkolu.ru/content/media/pic/std/4000000/3209000/3208087-7ac92b44d2c9c24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152400"/>
            <a:ext cx="4800600" cy="647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295400" y="533400"/>
            <a:ext cx="2819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Крылатый, горластый - красные ласты. 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В воде купался –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сух остался. 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Щиплет за пятки - беги без оглядки.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27650" name="Picture 2" descr="http://www.associazionetoscanaavicoltori.it/images/oca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2209800"/>
            <a:ext cx="3932736" cy="4333875"/>
          </a:xfrm>
          <a:prstGeom prst="rect">
            <a:avLst/>
          </a:prstGeom>
          <a:noFill/>
        </p:spPr>
      </p:pic>
      <p:pic>
        <p:nvPicPr>
          <p:cNvPr id="6" name="гус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email"/>
          <a:stretch>
            <a:fillRect/>
          </a:stretch>
        </p:blipFill>
        <p:spPr>
          <a:xfrm>
            <a:off x="8610600" y="617220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889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ntik47.rusedu.net/gallery/3117/75979-ptic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352800" y="1066800"/>
            <a:ext cx="480060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</a:t>
            </a:r>
          </a:p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</a:t>
            </a:r>
          </a:p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внимание!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g12.proshkolu.ru/content/media/pic/std/5000000/4203000/4202775-0253a1440cf3ed2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9166" cy="6815140"/>
          </a:xfrm>
          <a:prstGeom prst="rect">
            <a:avLst/>
          </a:prstGeom>
          <a:noFill/>
        </p:spPr>
      </p:pic>
      <p:pic>
        <p:nvPicPr>
          <p:cNvPr id="14340" name="Picture 4" descr="http://www.anypics.ru/pic/201210/480x800/anypics.ru-2092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228600"/>
            <a:ext cx="4709160" cy="645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0" name="Picture 2" descr="http://irkipedia.ru/sites/default/files/styles/media_browser_plus_ribbon_style/public/FOR_TEST_PURPOSES/196grach_1.jpg?itok=GKgXzb7M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1219200"/>
            <a:ext cx="4762501" cy="3352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1752600"/>
            <a:ext cx="281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Черный, проворный,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Кричит: “</a:t>
            </a:r>
            <a:r>
              <a:rPr lang="ru-RU" sz="2400" dirty="0" err="1" smtClean="0">
                <a:latin typeface="Arial Black" pitchFamily="34" charset="0"/>
              </a:rPr>
              <a:t>Крак</a:t>
            </a:r>
            <a:r>
              <a:rPr lang="ru-RU" sz="2400" dirty="0" smtClean="0">
                <a:latin typeface="Arial Black" pitchFamily="34" charset="0"/>
              </a:rPr>
              <a:t>”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Червякам враг.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7" name="грач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email"/>
          <a:stretch>
            <a:fillRect/>
          </a:stretch>
        </p:blipFill>
        <p:spPr>
          <a:xfrm>
            <a:off x="8382000" y="617220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4115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g12.proshkolu.ru/content/media/pic/std/5000000/4203000/4202775-0253a1440cf3ed2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9166" cy="6815140"/>
          </a:xfrm>
          <a:prstGeom prst="rect">
            <a:avLst/>
          </a:prstGeom>
          <a:noFill/>
        </p:spPr>
      </p:pic>
      <p:pic>
        <p:nvPicPr>
          <p:cNvPr id="14340" name="Picture 4" descr="http://www.anypics.ru/pic/201210/480x800/anypics.ru-2092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24400" y="228600"/>
            <a:ext cx="4099560" cy="645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295400" y="762000"/>
            <a:ext cx="3581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На шесте - веселый дом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С круглым маленьким окном.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Чтоб уснули дети,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Дом качает ветер. На крыльце поет отец -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Он и летчик,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и певец.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6146" name="Picture 2" descr="http://dasha46.narod.ru/Encyclopedic_Knowledge/Biology/Animals/Birds/2/Skvorec1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6F1F7"/>
              </a:clrFrom>
              <a:clrTo>
                <a:srgbClr val="F6F1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599" y="1524000"/>
            <a:ext cx="4074965" cy="2849563"/>
          </a:xfrm>
          <a:prstGeom prst="rect">
            <a:avLst/>
          </a:prstGeom>
          <a:noFill/>
        </p:spPr>
      </p:pic>
      <p:pic>
        <p:nvPicPr>
          <p:cNvPr id="6" name="солове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email"/>
          <a:stretch>
            <a:fillRect/>
          </a:stretch>
        </p:blipFill>
        <p:spPr>
          <a:xfrm>
            <a:off x="8458200" y="624840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8835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g12.proshkolu.ru/content/media/pic/std/5000000/4203000/4202775-0253a1440cf3ed2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9166" cy="6815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0" name="Picture 4" descr="http://www.anypics.ru/pic/201210/480x800/anypics.ru-2092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95800" y="228600"/>
            <a:ext cx="4328160" cy="645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219200" y="1600200"/>
            <a:ext cx="3429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Угадайте, что за птичка —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Темненькая невеличка.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Беленькая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 с живота,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Хвост раздвинут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в два хвоста.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18438" name="Picture 6" descr="http://cdn.bolshoyvopros.ru/files/users/images/db/f8/dbf8f88d522ad3528bddf4e9a7399e3d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762000"/>
            <a:ext cx="3251103" cy="2971800"/>
          </a:xfrm>
          <a:prstGeom prst="rect">
            <a:avLst/>
          </a:prstGeom>
          <a:noFill/>
        </p:spPr>
      </p:pic>
      <p:pic>
        <p:nvPicPr>
          <p:cNvPr id="6" name="ласточ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email"/>
          <a:stretch>
            <a:fillRect/>
          </a:stretch>
        </p:blipFill>
        <p:spPr>
          <a:xfrm>
            <a:off x="8382000" y="617220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275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g12.proshkolu.ru/content/media/pic/std/5000000/4203000/4202775-0253a1440cf3ed2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9166" cy="6815140"/>
          </a:xfrm>
          <a:prstGeom prst="rect">
            <a:avLst/>
          </a:prstGeom>
          <a:noFill/>
        </p:spPr>
      </p:pic>
      <p:pic>
        <p:nvPicPr>
          <p:cNvPr id="14340" name="Picture 4" descr="http://www.anypics.ru/pic/201210/480x800/anypics.ru-2092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43400" y="228600"/>
            <a:ext cx="4480560" cy="645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295400" y="1066800"/>
            <a:ext cx="3352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Кто без нот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и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без свирели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Лучше всех выводит трели,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Голосистее, нежней?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Кто же это? …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5122" name="Picture 2" descr="http://900igr.net/Detskie_prezentatsii/nasekomye_i_ptitsy/Ptitsy_lesa_2.files/slide0016_image015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091757">
            <a:off x="5715000" y="1066800"/>
            <a:ext cx="2943225" cy="4114800"/>
          </a:xfrm>
          <a:prstGeom prst="rect">
            <a:avLst/>
          </a:prstGeom>
          <a:noFill/>
        </p:spPr>
      </p:pic>
      <p:pic>
        <p:nvPicPr>
          <p:cNvPr id="6" name="соловей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email"/>
          <a:stretch>
            <a:fillRect/>
          </a:stretch>
        </p:blipFill>
        <p:spPr>
          <a:xfrm>
            <a:off x="8534400" y="624840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8835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g12.proshkolu.ru/content/media/pic/std/5000000/4203000/4202775-0253a1440cf3ed2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9166" cy="6815140"/>
          </a:xfrm>
          <a:prstGeom prst="rect">
            <a:avLst/>
          </a:prstGeom>
          <a:noFill/>
        </p:spPr>
      </p:pic>
      <p:pic>
        <p:nvPicPr>
          <p:cNvPr id="14340" name="Picture 4" descr="http://www.anypics.ru/pic/201210/480x800/anypics.ru-2092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67200" y="228600"/>
            <a:ext cx="4556760" cy="645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143000" y="1447800"/>
            <a:ext cx="3581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В синем небе голосок,</a:t>
            </a:r>
            <a:br>
              <a:rPr lang="ru-RU" sz="2800" dirty="0" smtClean="0">
                <a:latin typeface="Arial Black" pitchFamily="34" charset="0"/>
              </a:rPr>
            </a:br>
            <a:r>
              <a:rPr lang="ru-RU" sz="2800" dirty="0" smtClean="0">
                <a:latin typeface="Arial Black" pitchFamily="34" charset="0"/>
              </a:rPr>
              <a:t>Будто крохотный звонок.</a:t>
            </a:r>
            <a:endParaRPr lang="ru-RU" sz="2800" dirty="0">
              <a:latin typeface="Arial Black" pitchFamily="34" charset="0"/>
            </a:endParaRPr>
          </a:p>
        </p:txBody>
      </p:sp>
      <p:pic>
        <p:nvPicPr>
          <p:cNvPr id="4098" name="Picture 2" descr="http://dasha46.narod.ru/Encyclopedic_Knowledge/Biology/Animals/Birds/2/Zhavoronok1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9850" y="1676400"/>
            <a:ext cx="3994150" cy="2896730"/>
          </a:xfrm>
          <a:prstGeom prst="rect">
            <a:avLst/>
          </a:prstGeom>
          <a:noFill/>
        </p:spPr>
      </p:pic>
      <p:pic>
        <p:nvPicPr>
          <p:cNvPr id="6" name="жавороно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email"/>
          <a:stretch>
            <a:fillRect/>
          </a:stretch>
        </p:blipFill>
        <p:spPr>
          <a:xfrm>
            <a:off x="8382000" y="617220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957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g12.proshkolu.ru/content/media/pic/std/5000000/4203000/4202775-0253a1440cf3ed2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9166" cy="6815140"/>
          </a:xfrm>
          <a:prstGeom prst="rect">
            <a:avLst/>
          </a:prstGeom>
          <a:noFill/>
        </p:spPr>
      </p:pic>
      <p:pic>
        <p:nvPicPr>
          <p:cNvPr id="14340" name="Picture 4" descr="http://www.anypics.ru/pic/201210/480x800/anypics.ru-2092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24400" y="228600"/>
            <a:ext cx="4099560" cy="645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371600" y="1371600"/>
            <a:ext cx="350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Неохота этой птице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Со своим птенцом возиться. 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Норовит другим пичужкам 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Подложить яйцо …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25602" name="Picture 2" descr="http://900igr.net/Detskie_prezentatsii/nasekomye_i_ptitsy/Ptitsy_lesa_2.files/slide0024_image023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6571" y="1600200"/>
            <a:ext cx="4030254" cy="2947675"/>
          </a:xfrm>
          <a:prstGeom prst="rect">
            <a:avLst/>
          </a:prstGeom>
          <a:noFill/>
        </p:spPr>
      </p:pic>
      <p:pic>
        <p:nvPicPr>
          <p:cNvPr id="6" name="кукуш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email"/>
          <a:stretch>
            <a:fillRect/>
          </a:stretch>
        </p:blipFill>
        <p:spPr>
          <a:xfrm>
            <a:off x="8382000" y="624840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377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g12.proshkolu.ru/content/media/pic/std/5000000/4203000/4202775-0253a1440cf3ed2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9166" cy="6815140"/>
          </a:xfrm>
          <a:prstGeom prst="rect">
            <a:avLst/>
          </a:prstGeom>
          <a:noFill/>
        </p:spPr>
      </p:pic>
      <p:pic>
        <p:nvPicPr>
          <p:cNvPr id="23554" name="Picture 2" descr="http://www.proshkolu.ru/content/media/pic/std/4000000/3209000/3208087-7ac92b44d2c9c24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28600"/>
            <a:ext cx="5029200" cy="640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143000" y="1676400"/>
            <a:ext cx="289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Пёстрая крякуша ловит лягушек. 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Ходит вразвалочку, </a:t>
            </a:r>
            <a:r>
              <a:rPr lang="ru-RU" sz="2400" dirty="0" err="1" smtClean="0">
                <a:latin typeface="Arial Black" pitchFamily="34" charset="0"/>
              </a:rPr>
              <a:t>спотыкалочку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3556" name="Picture 4" descr="http://static.freepik.com/fotos-kostenlos/stockente_21189038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3705802"/>
            <a:ext cx="3448050" cy="2814623"/>
          </a:xfrm>
          <a:prstGeom prst="rect">
            <a:avLst/>
          </a:prstGeom>
          <a:noFill/>
        </p:spPr>
      </p:pic>
      <p:pic>
        <p:nvPicPr>
          <p:cNvPr id="7" name="ут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email"/>
          <a:stretch>
            <a:fillRect/>
          </a:stretch>
        </p:blipFill>
        <p:spPr>
          <a:xfrm>
            <a:off x="8610600" y="624840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280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g12.proshkolu.ru/content/media/pic/std/5000000/4203000/4202775-0253a1440cf3ed2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9166" cy="6815140"/>
          </a:xfrm>
          <a:prstGeom prst="rect">
            <a:avLst/>
          </a:prstGeom>
          <a:noFill/>
        </p:spPr>
      </p:pic>
      <p:pic>
        <p:nvPicPr>
          <p:cNvPr id="23554" name="Picture 2" descr="http://www.proshkolu.ru/content/media/pic/std/4000000/3209000/3208087-7ac92b44d2c9c24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228600"/>
            <a:ext cx="4648200" cy="640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746" name="Picture 2" descr="http://s017.radikal.ru/i404/1204/3c/f67e687b3def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192001" y="-16535400"/>
            <a:ext cx="3851663" cy="5040000"/>
          </a:xfrm>
          <a:prstGeom prst="rect">
            <a:avLst/>
          </a:prstGeom>
          <a:noFill/>
        </p:spPr>
      </p:pic>
      <p:pic>
        <p:nvPicPr>
          <p:cNvPr id="31752" name="Picture 8" descr="http://upload.wikimedia.org/wikipedia/commons/thumb/6/65/Stork.svg/436px-Stork.svg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48200" y="762000"/>
            <a:ext cx="4152900" cy="5715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600200" y="381000"/>
            <a:ext cx="27432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Это старый наш знакомый: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Он живет на крыше дома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– Длинноногий, длинноносый, Длинношеий, безголосый. Он летает на охоту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За лягушками к болоту.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" name="аис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email"/>
          <a:stretch>
            <a:fillRect/>
          </a:stretch>
        </p:blipFill>
        <p:spPr>
          <a:xfrm>
            <a:off x="8534400" y="624840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572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107</Words>
  <PresentationFormat>Экран (4:3)</PresentationFormat>
  <Paragraphs>30</Paragraphs>
  <Slides>14</Slides>
  <Notes>0</Notes>
  <HiddenSlides>0</HiddenSlides>
  <MMClips>12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23</cp:revision>
  <dcterms:created xsi:type="dcterms:W3CDTF">2014-03-28T13:45:46Z</dcterms:created>
  <dcterms:modified xsi:type="dcterms:W3CDTF">2014-03-28T17:24:19Z</dcterms:modified>
</cp:coreProperties>
</file>