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5C16E-9C83-4792-A91E-40DFAF06258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07EB-2F22-4C10-8CF6-B4EDE607D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214422"/>
            <a:ext cx="728667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ru-RU" sz="66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Художник </a:t>
            </a:r>
          </a:p>
          <a:p>
            <a:endParaRPr lang="ru-RU" sz="6600" u="sng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66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И. Я. </a:t>
            </a:r>
            <a:r>
              <a:rPr lang="ru-RU" sz="6600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Билибин</a:t>
            </a:r>
            <a:endParaRPr lang="ru-RU" sz="6600" u="sng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9px-Portrait_of_Ivan_Bilibin_by_B.Kustodiev_(190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42852"/>
            <a:ext cx="475453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222" y="1142984"/>
            <a:ext cx="407193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Иван Яковлевич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Билибин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4 августа 1876г. – </a:t>
            </a:r>
          </a:p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7 февраля 1942 г.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на моги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6190"/>
            <a:ext cx="42672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яг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952750" cy="3810000"/>
          </a:xfrm>
          <a:prstGeom prst="rect">
            <a:avLst/>
          </a:prstGeom>
        </p:spPr>
      </p:pic>
      <p:pic>
        <p:nvPicPr>
          <p:cNvPr id="4" name="Рисунок 3" descr="Белая у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642918"/>
            <a:ext cx="2544968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Ж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808702"/>
            <a:ext cx="3429024" cy="4906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8680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Иллюстрации к русским народным сказкам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алтан-нача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615183" cy="5738834"/>
          </a:xfrm>
          <a:prstGeom prst="rect">
            <a:avLst/>
          </a:prstGeom>
        </p:spPr>
      </p:pic>
      <p:pic>
        <p:nvPicPr>
          <p:cNvPr id="3" name="Рисунок 2" descr="сал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6097886" cy="4857784"/>
          </a:xfrm>
          <a:prstGeom prst="rect">
            <a:avLst/>
          </a:prstGeom>
        </p:spPr>
      </p:pic>
      <p:pic>
        <p:nvPicPr>
          <p:cNvPr id="4" name="Рисунок 3" descr="Салтан-куп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659" y="1857364"/>
            <a:ext cx="8067961" cy="3643338"/>
          </a:xfrm>
          <a:prstGeom prst="rect">
            <a:avLst/>
          </a:prstGeom>
        </p:spPr>
      </p:pic>
      <p:pic>
        <p:nvPicPr>
          <p:cNvPr id="5" name="Рисунок 4" descr="Салтан-гор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928670"/>
            <a:ext cx="3857652" cy="5824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142852"/>
            <a:ext cx="800105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Иллюстрации к сказке А.С. Пушкина «Сказка о царе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Салтане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…»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757242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Задание 1 (с. 43)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Расскажите фрагмент сказки, которому соответствует каждая иллюстрация.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00042"/>
            <a:ext cx="8286808" cy="6124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Задание 2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Выберите иллюстрацию И.Я.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Билибина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и расскажите о ней, используя план: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1. Вступление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(автор и название картины).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2. Основная часть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Тема картины.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Главный персонаж картины (композиционный центр).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Фон картины (всё, что окружает главный персонаж).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Сюжет картины.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3. Заключение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(чувства, которые вызывает картина).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9</cp:revision>
  <dcterms:created xsi:type="dcterms:W3CDTF">2012-02-05T16:39:44Z</dcterms:created>
  <dcterms:modified xsi:type="dcterms:W3CDTF">2012-02-05T18:01:40Z</dcterms:modified>
</cp:coreProperties>
</file>