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63" r:id="rId3"/>
    <p:sldId id="256" r:id="rId4"/>
    <p:sldId id="261" r:id="rId5"/>
    <p:sldId id="262" r:id="rId6"/>
    <p:sldId id="258" r:id="rId7"/>
    <p:sldId id="269" r:id="rId8"/>
    <p:sldId id="259" r:id="rId9"/>
    <p:sldId id="260" r:id="rId10"/>
    <p:sldId id="265" r:id="rId11"/>
    <p:sldId id="266" r:id="rId12"/>
    <p:sldId id="267" r:id="rId13"/>
    <p:sldId id="268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08.12.2011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files.myopera.com/phamlam/albums/661013/phamlam_christmas2009_15.jpg" TargetMode="Externa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\&#1056;&#1072;&#1073;&#1086;&#1095;&#1080;&#1081;%20&#1089;&#1090;&#1086;&#1083;\&#1042;&#1089;&#1077;%20&#1076;&#1083;&#1103;%20&#1041;\837_V_lesu_rodilas_elochka.mp3" TargetMode="Externa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029604" cy="1470025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Знакомство с буквой</a:t>
            </a:r>
            <a:br>
              <a:rPr lang="ru-RU" sz="6000" dirty="0" smtClean="0"/>
            </a:br>
            <a:r>
              <a:rPr lang="ru-RU" sz="6000" dirty="0" smtClean="0"/>
              <a:t>«Щ, </a:t>
            </a:r>
            <a:r>
              <a:rPr lang="ru-RU" sz="6000" dirty="0" err="1" smtClean="0"/>
              <a:t>щ</a:t>
            </a:r>
            <a:r>
              <a:rPr lang="ru-RU" sz="6000" dirty="0" smtClean="0"/>
              <a:t>»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928802"/>
            <a:ext cx="16287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саран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3286124"/>
            <a:ext cx="170021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/>
              <a:t>све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714884"/>
            <a:ext cx="17145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ту</a:t>
            </a:r>
            <a:endParaRPr lang="ru-RU" sz="44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071670" y="2357430"/>
            <a:ext cx="1571636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214546" y="3714752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2214546" y="4143380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786182" y="2857496"/>
            <a:ext cx="1857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err="1" smtClean="0"/>
              <a:t>ча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928802"/>
            <a:ext cx="16287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solidFill>
                  <a:schemeClr val="bg1"/>
                </a:solidFill>
              </a:rPr>
              <a:t>ухва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3286124"/>
            <a:ext cx="170021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/>
              <a:t>ле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714884"/>
            <a:ext cx="17145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err="1" smtClean="0"/>
              <a:t>кри</a:t>
            </a:r>
            <a:endParaRPr lang="ru-RU" sz="4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071670" y="2357430"/>
            <a:ext cx="1571636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2214546" y="3714752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2214546" y="4143380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86182" y="2857496"/>
            <a:ext cx="1857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чу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928802"/>
            <a:ext cx="16287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solidFill>
                  <a:schemeClr val="bg1"/>
                </a:solidFill>
              </a:rPr>
              <a:t>ро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3286124"/>
            <a:ext cx="170021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err="1" smtClean="0"/>
              <a:t>ча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4714884"/>
            <a:ext cx="17145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/>
              <a:t>пи</a:t>
            </a:r>
            <a:endParaRPr lang="ru-RU" sz="4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071670" y="2357430"/>
            <a:ext cx="1571636" cy="9286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2214546" y="3714752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2214546" y="4143380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86182" y="2857496"/>
            <a:ext cx="1857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err="1" smtClean="0"/>
              <a:t>ща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928802"/>
            <a:ext cx="162878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err="1" smtClean="0">
                <a:solidFill>
                  <a:schemeClr val="bg1"/>
                </a:solidFill>
              </a:rPr>
              <a:t>сви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72066" y="4500570"/>
            <a:ext cx="171451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err="1" smtClean="0"/>
              <a:t>ка</a:t>
            </a:r>
            <a:endParaRPr lang="ru-RU" sz="4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071670" y="2357430"/>
            <a:ext cx="25717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071670" y="5000636"/>
            <a:ext cx="271464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29190" y="1500174"/>
            <a:ext cx="18573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err="1" smtClean="0"/>
              <a:t>щу</a:t>
            </a:r>
            <a:endParaRPr lang="ru-RU" sz="9600" dirty="0"/>
          </a:p>
        </p:txBody>
      </p:sp>
      <p:sp>
        <p:nvSpPr>
          <p:cNvPr id="14" name="TextBox 13"/>
          <p:cNvSpPr txBox="1"/>
          <p:nvPr/>
        </p:nvSpPr>
        <p:spPr>
          <a:xfrm>
            <a:off x="357158" y="4143380"/>
            <a:ext cx="1928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err="1" smtClean="0"/>
              <a:t>щу</a:t>
            </a:r>
            <a:endParaRPr lang="ru-RU" sz="9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3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а 12 из 96452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428596" y="214290"/>
            <a:ext cx="836918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С наступающим </a:t>
            </a:r>
          </a:p>
          <a:p>
            <a:pPr algn="ctr"/>
            <a:r>
              <a:rPr lang="ru-RU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Новым годом !</a:t>
            </a:r>
            <a:endParaRPr lang="ru-RU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837_V_lesu_rodilas_elochk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8643966" y="635795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986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71480"/>
            <a:ext cx="421481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17336" y="3159659"/>
          <a:ext cx="6109328" cy="538681"/>
        </p:xfrm>
        <a:graphic>
          <a:graphicData uri="http://schemas.openxmlformats.org/drawingml/2006/table">
            <a:tbl>
              <a:tblPr/>
              <a:tblGrid>
                <a:gridCol w="6109328"/>
              </a:tblGrid>
              <a:tr h="5386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041964" marR="3041964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/>
          <a:srcRect l="16667"/>
          <a:stretch>
            <a:fillRect/>
          </a:stretch>
        </p:blipFill>
        <p:spPr bwMode="auto">
          <a:xfrm>
            <a:off x="4572000" y="3571876"/>
            <a:ext cx="4357718" cy="2643206"/>
          </a:xfrm>
          <a:prstGeom prst="rect">
            <a:avLst/>
          </a:prstGeom>
          <a:noFill/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3357562"/>
            <a:ext cx="4017983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1071546"/>
            <a:ext cx="3714776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 r="5333" b="5882"/>
          <a:stretch>
            <a:fillRect/>
          </a:stretch>
        </p:blipFill>
        <p:spPr bwMode="auto">
          <a:xfrm>
            <a:off x="0" y="285728"/>
            <a:ext cx="507206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 l="10345" t="17391" b="6521"/>
          <a:stretch>
            <a:fillRect/>
          </a:stretch>
        </p:blipFill>
        <p:spPr bwMode="auto">
          <a:xfrm>
            <a:off x="5143504" y="3571876"/>
            <a:ext cx="371477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071546"/>
            <a:ext cx="742955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</a:t>
            </a:r>
            <a:r>
              <a:rPr lang="ru-RU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</a:t>
            </a:r>
            <a:r>
              <a:rPr lang="ru-RU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</a:t>
            </a:r>
            <a:r>
              <a:rPr lang="ru-RU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щ</a:t>
            </a:r>
            <a:r>
              <a:rPr lang="ru-RU" sz="9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и</a:t>
            </a:r>
            <a:endParaRPr lang="ru-RU" sz="9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000504"/>
            <a:ext cx="807249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</a:t>
            </a:r>
            <a:r>
              <a:rPr lang="ru-RU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</a:t>
            </a:r>
            <a:r>
              <a:rPr lang="ru-RU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</a:t>
            </a:r>
            <a:r>
              <a:rPr lang="ru-RU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</a:t>
            </a:r>
            <a:r>
              <a:rPr lang="ru-RU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</a:t>
            </a:r>
            <a:r>
              <a:rPr lang="ru-RU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r>
              <a:rPr lang="ru-RU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щ</a:t>
            </a:r>
            <a:r>
              <a:rPr lang="ru-RU" sz="96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</a:t>
            </a:r>
            <a:endParaRPr lang="ru-RU" sz="9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brigh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131</TotalTime>
  <Words>26</Words>
  <PresentationFormat>Экран (4:3)</PresentationFormat>
  <Paragraphs>22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Знакомство с буквой «Щ, щ»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17</cp:revision>
  <dcterms:modified xsi:type="dcterms:W3CDTF">2011-12-08T15:11:28Z</dcterms:modified>
</cp:coreProperties>
</file>