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Удивительные предметы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348880"/>
            <a:ext cx="6912768" cy="2808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Цель: Учить детей сравнивать предметы, придуманные людьми, с объектами природы и находить между ними общее (то, что не дала человеку природа, он придумал сам).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51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21729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Что такое природа?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68976" y="13407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Природа — это то, что нас окружает, но не создано человеком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62989" y="2708920"/>
            <a:ext cx="3384376" cy="720080"/>
          </a:xfrm>
          <a:prstGeom prst="rect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Природа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4039277"/>
            <a:ext cx="2160000" cy="757875"/>
          </a:xfrm>
          <a:prstGeom prst="rect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Живая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30958" y="4068325"/>
            <a:ext cx="2160000" cy="728827"/>
          </a:xfrm>
          <a:prstGeom prst="rect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Неживая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555776" y="3447897"/>
            <a:ext cx="648000" cy="538269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277624" y="3501008"/>
            <a:ext cx="797226" cy="432048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41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620688"/>
            <a:ext cx="633670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Живая природа</a:t>
            </a:r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23728" y="1812165"/>
            <a:ext cx="4680000" cy="4844972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45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404664"/>
            <a:ext cx="561662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Неживая природа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53277" y="1412774"/>
            <a:ext cx="5040000" cy="5119366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5255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691276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Предметы рукотворного мира</a:t>
            </a:r>
          </a:p>
          <a:p>
            <a:pPr algn="ctr"/>
            <a:r>
              <a:rPr lang="ru-RU" dirty="0" smtClean="0"/>
              <a:t>(предметы придуманные людьми)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32741" y="1988840"/>
            <a:ext cx="5046470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5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3929" y="332656"/>
            <a:ext cx="676875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Сравнение объектов природы и предметов рукотворного мира</a:t>
            </a:r>
          </a:p>
          <a:p>
            <a:pPr algn="ctr"/>
            <a:r>
              <a:rPr lang="ru-RU" dirty="0" smtClean="0"/>
              <a:t>(сходства и различие)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87556" y="2572884"/>
            <a:ext cx="4093032" cy="3356992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Птицы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7520"/>
          <a:stretch/>
        </p:blipFill>
        <p:spPr>
          <a:xfrm>
            <a:off x="4788024" y="3068960"/>
            <a:ext cx="3914078" cy="1800000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Самолет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701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1412776"/>
            <a:ext cx="1888091" cy="41490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5976" y="1052736"/>
            <a:ext cx="3968178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26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4088" y="1988840"/>
            <a:ext cx="2622443" cy="251574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5577" y="1196752"/>
            <a:ext cx="3024336" cy="321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93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3568" y="1340768"/>
            <a:ext cx="2952328" cy="367128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80112" y="1232196"/>
            <a:ext cx="2536371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200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155</TotalTime>
  <Words>79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Твердый переплет</vt:lpstr>
      <vt:lpstr>Удивительные предметы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Удивительные предметы</dc:title>
  <dc:creator>Наталья</dc:creator>
  <cp:lastModifiedBy>Наталья</cp:lastModifiedBy>
  <cp:revision>14</cp:revision>
  <dcterms:created xsi:type="dcterms:W3CDTF">2013-10-03T16:26:13Z</dcterms:created>
  <dcterms:modified xsi:type="dcterms:W3CDTF">2014-03-27T16:38:20Z</dcterms:modified>
</cp:coreProperties>
</file>