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7102475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6C275CF2-C461-44B3-B600-75B44ACEB6AF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7E853D7D-7C8A-41D6-B286-FCD9625D9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53D7D-7C8A-41D6-B286-FCD9625D992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0C8A225-63E9-4A65-B84B-161008EBDF9C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0225604-88A0-4C65-9462-8C431F785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A225-63E9-4A65-B84B-161008EBDF9C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5604-88A0-4C65-9462-8C431F785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A225-63E9-4A65-B84B-161008EBDF9C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5604-88A0-4C65-9462-8C431F785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0C8A225-63E9-4A65-B84B-161008EBDF9C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0225604-88A0-4C65-9462-8C431F7856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0C8A225-63E9-4A65-B84B-161008EBDF9C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0225604-88A0-4C65-9462-8C431F785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A225-63E9-4A65-B84B-161008EBDF9C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5604-88A0-4C65-9462-8C431F7856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A225-63E9-4A65-B84B-161008EBDF9C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5604-88A0-4C65-9462-8C431F7856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0C8A225-63E9-4A65-B84B-161008EBDF9C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0225604-88A0-4C65-9462-8C431F7856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A225-63E9-4A65-B84B-161008EBDF9C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5604-88A0-4C65-9462-8C431F785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0C8A225-63E9-4A65-B84B-161008EBDF9C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0225604-88A0-4C65-9462-8C431F7856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0C8A225-63E9-4A65-B84B-161008EBDF9C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0225604-88A0-4C65-9462-8C431F7856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0C8A225-63E9-4A65-B84B-161008EBDF9C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0225604-88A0-4C65-9462-8C431F785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oto-transportnyh-sr-1376061115158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83" y="0"/>
            <a:ext cx="9154783" cy="68499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428736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Транспорт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9256" y="4643446"/>
            <a:ext cx="3357586" cy="2043130"/>
          </a:xfrm>
        </p:spPr>
        <p:txBody>
          <a:bodyPr>
            <a:normAutofit/>
          </a:bodyPr>
          <a:lstStyle/>
          <a:p>
            <a:pPr algn="r"/>
            <a:r>
              <a:rPr lang="ru-RU" dirty="0" err="1" smtClean="0">
                <a:solidFill>
                  <a:schemeClr val="tx1"/>
                </a:solidFill>
              </a:rPr>
              <a:t>Рачкова</a:t>
            </a:r>
            <a:r>
              <a:rPr lang="ru-RU" dirty="0" smtClean="0">
                <a:solidFill>
                  <a:schemeClr val="tx1"/>
                </a:solidFill>
              </a:rPr>
              <a:t> М.Ш.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МБДОУ  Д/С №2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с.Черниговка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 2014год.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b="1" dirty="0" smtClean="0"/>
              <a:t>Мусоровоз.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7"/>
            <a:ext cx="8229600" cy="1928826"/>
          </a:xfrm>
        </p:spPr>
        <p:txBody>
          <a:bodyPr>
            <a:normAutofit/>
          </a:bodyPr>
          <a:lstStyle/>
          <a:p>
            <a:r>
              <a:rPr lang="ru-RU" dirty="0" smtClean="0"/>
              <a:t>Эта машина поднимает контейнеры и высыпает мусор в кузов. Потом она везет мусор на свалку, ведь в городе должно быть чисто.</a:t>
            </a:r>
            <a:endParaRPr lang="ru-RU" dirty="0"/>
          </a:p>
        </p:txBody>
      </p:sp>
      <p:pic>
        <p:nvPicPr>
          <p:cNvPr id="5" name="Рисунок 4" descr="1_111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857496"/>
            <a:ext cx="7000923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274638"/>
            <a:ext cx="3543296" cy="654032"/>
          </a:xfrm>
        </p:spPr>
        <p:txBody>
          <a:bodyPr>
            <a:normAutofit/>
          </a:bodyPr>
          <a:lstStyle/>
          <a:p>
            <a:r>
              <a:rPr lang="ru-RU" b="1" dirty="0" smtClean="0"/>
              <a:t>Кран.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628" y="1000108"/>
            <a:ext cx="3686172" cy="5643601"/>
          </a:xfrm>
        </p:spPr>
        <p:txBody>
          <a:bodyPr>
            <a:normAutofit/>
          </a:bodyPr>
          <a:lstStyle/>
          <a:p>
            <a:r>
              <a:rPr lang="ru-RU" dirty="0" smtClean="0"/>
              <a:t>Кран помогает справиться с тяжелыми грузами. Он легко поднимает и поставит на место бетонную плиту, а ведь такое не под силу даже десяти силачам!</a:t>
            </a:r>
            <a:endParaRPr lang="ru-RU" dirty="0"/>
          </a:p>
        </p:txBody>
      </p:sp>
      <p:pic>
        <p:nvPicPr>
          <p:cNvPr id="4" name="Рисунок 3" descr="DSC0033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78631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b="1" dirty="0" smtClean="0"/>
              <a:t>Бетономешалка.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09"/>
            <a:ext cx="8229600" cy="1928826"/>
          </a:xfrm>
        </p:spPr>
        <p:txBody>
          <a:bodyPr>
            <a:normAutofit/>
          </a:bodyPr>
          <a:lstStyle/>
          <a:p>
            <a:r>
              <a:rPr lang="ru-RU" dirty="0" smtClean="0"/>
              <a:t>У этой машины непростая работа: она доставляет на стройку бетон. А чтобы он не затвердел раньше времени, в дороге она его постоянно перемешивает .</a:t>
            </a:r>
            <a:endParaRPr lang="ru-RU" dirty="0"/>
          </a:p>
        </p:txBody>
      </p:sp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857496"/>
            <a:ext cx="6715172" cy="37147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b="1" dirty="0" smtClean="0"/>
              <a:t>Скорая помощь.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7"/>
            <a:ext cx="8229600" cy="1571636"/>
          </a:xfrm>
        </p:spPr>
        <p:txBody>
          <a:bodyPr>
            <a:normAutofit/>
          </a:bodyPr>
          <a:lstStyle/>
          <a:p>
            <a:r>
              <a:rPr lang="ru-RU" dirty="0" smtClean="0"/>
              <a:t>Эту машину ждут заболевшие люди. Недаром она называется «скорой», ведь с ее помощью врачи и лекарство оказываются в нужном месте!</a:t>
            </a:r>
            <a:endParaRPr lang="ru-RU" dirty="0"/>
          </a:p>
        </p:txBody>
      </p:sp>
      <p:pic>
        <p:nvPicPr>
          <p:cNvPr id="4" name="Рисунок 3" descr="bc746d144ea455d087930649ea33db2417a04633_78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19150" y="2643182"/>
            <a:ext cx="7505700" cy="392909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b="1" dirty="0" smtClean="0"/>
              <a:t>Грузовик.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1"/>
            <a:ext cx="8229600" cy="1643074"/>
          </a:xfrm>
        </p:spPr>
        <p:txBody>
          <a:bodyPr>
            <a:normAutofit/>
          </a:bodyPr>
          <a:lstStyle/>
          <a:p>
            <a:r>
              <a:rPr lang="ru-RU" dirty="0" smtClean="0"/>
              <a:t>Грузовикам отдыхать некогда: нужно возить и продукты в магазин, и  материалы на стройку. А когда семья переезжает на новую квартиру, без грузовика тоже не обойтись.</a:t>
            </a:r>
            <a:endParaRPr lang="ru-RU" dirty="0"/>
          </a:p>
        </p:txBody>
      </p:sp>
      <p:pic>
        <p:nvPicPr>
          <p:cNvPr id="6" name="Рисунок 5" descr="загруженное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557462"/>
            <a:ext cx="7072362" cy="387193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b="1" dirty="0" smtClean="0"/>
              <a:t>Электромобиль.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857232"/>
            <a:ext cx="8229600" cy="1714511"/>
          </a:xfrm>
        </p:spPr>
        <p:txBody>
          <a:bodyPr>
            <a:normAutofit/>
          </a:bodyPr>
          <a:lstStyle/>
          <a:p>
            <a:r>
              <a:rPr lang="ru-RU" dirty="0" smtClean="0"/>
              <a:t>Его двигатель работает не на бензине, а на электричестве, поэтому электромобиль не загрязняет воздух. Но стоит он очень дорого, поэтому таких автомобилей пока мало.</a:t>
            </a:r>
            <a:endParaRPr lang="ru-RU" dirty="0"/>
          </a:p>
        </p:txBody>
      </p:sp>
      <p:pic>
        <p:nvPicPr>
          <p:cNvPr id="4" name="Рисунок 3" descr="leaf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428868"/>
            <a:ext cx="7215238" cy="421484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Асфальтоукладчик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09"/>
            <a:ext cx="8229600" cy="1714511"/>
          </a:xfrm>
        </p:spPr>
        <p:txBody>
          <a:bodyPr>
            <a:normAutofit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асфальтоукладчика</a:t>
            </a:r>
            <a:r>
              <a:rPr lang="ru-RU" dirty="0" smtClean="0"/>
              <a:t> очень тяжелые и широкие железные колеса. Он медленно укатывает  асфальт, чтобы новая дорога получилась ровной и гладкой.</a:t>
            </a:r>
            <a:endParaRPr lang="ru-RU" dirty="0"/>
          </a:p>
        </p:txBody>
      </p:sp>
      <p:pic>
        <p:nvPicPr>
          <p:cNvPr id="4" name="Рисунок 3" descr="katok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2910" y="2714620"/>
            <a:ext cx="7500990" cy="392909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Дорожноуборочная</a:t>
            </a:r>
            <a:r>
              <a:rPr lang="ru-RU" b="1" dirty="0" smtClean="0"/>
              <a:t>  машина.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3"/>
            <a:ext cx="8229600" cy="1571636"/>
          </a:xfrm>
        </p:spPr>
        <p:txBody>
          <a:bodyPr>
            <a:normAutofit/>
          </a:bodyPr>
          <a:lstStyle/>
          <a:p>
            <a:r>
              <a:rPr lang="ru-RU" dirty="0" smtClean="0"/>
              <a:t>В снегопад не могут проехать ни «скорая помощь», ни пожарная машина. И на помощь спешат уборочные машины, чтобы разгрести заносы. А в жару они моют и поливают дорогу.</a:t>
            </a:r>
            <a:endParaRPr lang="ru-RU" dirty="0"/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42976" y="2571744"/>
            <a:ext cx="6929486" cy="400052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b="1" dirty="0" smtClean="0"/>
              <a:t>Гоночный автомобиль.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14357"/>
            <a:ext cx="8229600" cy="1571636"/>
          </a:xfrm>
        </p:spPr>
        <p:txBody>
          <a:bodyPr>
            <a:normAutofit/>
          </a:bodyPr>
          <a:lstStyle/>
          <a:p>
            <a:r>
              <a:rPr lang="ru-RU" dirty="0" smtClean="0"/>
              <a:t>Он создан для спортивных состязаний на скорость. Каждая деталь в нем продумана так, чтобы он мог ездить как можно быстрее.</a:t>
            </a:r>
            <a:endParaRPr lang="ru-RU" dirty="0"/>
          </a:p>
        </p:txBody>
      </p:sp>
      <p:pic>
        <p:nvPicPr>
          <p:cNvPr id="4" name="Рисунок 3" descr="image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357430"/>
            <a:ext cx="6572296" cy="421484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Пожарная машина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8229600" cy="1643073"/>
          </a:xfrm>
        </p:spPr>
        <p:txBody>
          <a:bodyPr>
            <a:normAutofit/>
          </a:bodyPr>
          <a:lstStyle/>
          <a:p>
            <a:r>
              <a:rPr lang="ru-RU" dirty="0" smtClean="0"/>
              <a:t>Эта машина может ездить даже на красный свет, ведь она спешит тушить пожар! Она везет смелых пожарных, лестницы и шланги, чтобы бороться  с огнем и спасать людей.</a:t>
            </a:r>
            <a:endParaRPr lang="ru-RU" dirty="0"/>
          </a:p>
        </p:txBody>
      </p:sp>
      <p:pic>
        <p:nvPicPr>
          <p:cNvPr id="4" name="Рисунок 3" descr="431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428868"/>
            <a:ext cx="6286544" cy="40005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Городской транспорт.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5"/>
            <a:ext cx="8229600" cy="2643206"/>
          </a:xfrm>
        </p:spPr>
        <p:txBody>
          <a:bodyPr/>
          <a:lstStyle/>
          <a:p>
            <a:r>
              <a:rPr lang="ru-RU" dirty="0" smtClean="0"/>
              <a:t>С раннего утра и до глубокой ночи он помогает людям добираться в школу и на работу, в магазин и в больницу. Без транспорта жизнь в большом городе просто остановилась бы!</a:t>
            </a:r>
            <a:endParaRPr lang="ru-RU" dirty="0"/>
          </a:p>
        </p:txBody>
      </p:sp>
      <p:pic>
        <p:nvPicPr>
          <p:cNvPr id="6" name="Рисунок 5" descr="images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928934"/>
            <a:ext cx="6429420" cy="378621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15370" cy="114300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Воздушный транспорт</a:t>
            </a:r>
            <a:r>
              <a:rPr lang="en-US" sz="6000" b="1" dirty="0" smtClean="0">
                <a:solidFill>
                  <a:srgbClr val="7030A0"/>
                </a:solidFill>
              </a:rPr>
              <a:t>.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Воздушный транспорт – самый быстрый. Он экономит время, перевозя по воздуху людей и срочные грузы. Водители воздушного транспорта называются  пилотами.</a:t>
            </a:r>
            <a:endParaRPr lang="ru-RU" dirty="0"/>
          </a:p>
        </p:txBody>
      </p:sp>
      <p:pic>
        <p:nvPicPr>
          <p:cNvPr id="4" name="Рисунок 3" descr="images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4286256"/>
            <a:ext cx="5786478" cy="214314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Самолет.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1"/>
            <a:ext cx="8229600" cy="1928826"/>
          </a:xfrm>
        </p:spPr>
        <p:txBody>
          <a:bodyPr>
            <a:normAutofit/>
          </a:bodyPr>
          <a:lstStyle/>
          <a:p>
            <a:r>
              <a:rPr lang="ru-RU" dirty="0" smtClean="0"/>
              <a:t>Пассажиры летают на самолете, если нужно быстро добраться в другой город или страну. Ведь за один час самолет перенесет вас туда, куда на поезде придется ехать целый день.</a:t>
            </a:r>
            <a:endParaRPr lang="ru-RU" dirty="0"/>
          </a:p>
        </p:txBody>
      </p:sp>
      <p:pic>
        <p:nvPicPr>
          <p:cNvPr id="4" name="Рисунок 3" descr="Yakutiya-boeing75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00232" y="2643182"/>
            <a:ext cx="4929222" cy="301552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b="1" dirty="0" smtClean="0"/>
              <a:t>Самолет </a:t>
            </a:r>
            <a:r>
              <a:rPr lang="ru-RU" b="1" dirty="0" err="1" smtClean="0"/>
              <a:t>сельхозавиации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09"/>
            <a:ext cx="8229600" cy="1571636"/>
          </a:xfrm>
        </p:spPr>
        <p:txBody>
          <a:bodyPr>
            <a:normAutofit/>
          </a:bodyPr>
          <a:lstStyle/>
          <a:p>
            <a:r>
              <a:rPr lang="ru-RU" dirty="0" smtClean="0"/>
              <a:t>Если растения в поле или деревья в лесу заболели или на них напали вредители, то самолет </a:t>
            </a:r>
            <a:r>
              <a:rPr lang="ru-RU" dirty="0" err="1" smtClean="0"/>
              <a:t>сельхозавиации</a:t>
            </a:r>
            <a:r>
              <a:rPr lang="ru-RU" dirty="0" smtClean="0"/>
              <a:t> опрыскивает их лекарствами прямо с воздуха!</a:t>
            </a:r>
            <a:endParaRPr lang="ru-RU" dirty="0"/>
          </a:p>
        </p:txBody>
      </p:sp>
      <p:pic>
        <p:nvPicPr>
          <p:cNvPr id="4" name="Рисунок 3" descr="kukuruzni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786058"/>
            <a:ext cx="6286544" cy="348560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b="1" dirty="0" smtClean="0"/>
              <a:t>Спортивный самолет.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09"/>
            <a:ext cx="8229600" cy="1714511"/>
          </a:xfrm>
        </p:spPr>
        <p:txBody>
          <a:bodyPr>
            <a:normAutofit/>
          </a:bodyPr>
          <a:lstStyle/>
          <a:p>
            <a:r>
              <a:rPr lang="ru-RU" dirty="0" smtClean="0"/>
              <a:t>Он выписывает в небе фигуры высшего пилотажа, ведь спортивный самолет для этого и создан. А еще он поднимает в небо смелых воздушных спортсменов – парашютистов.</a:t>
            </a:r>
            <a:endParaRPr lang="ru-RU" dirty="0"/>
          </a:p>
        </p:txBody>
      </p:sp>
      <p:pic>
        <p:nvPicPr>
          <p:cNvPr id="4" name="Рисунок 3" descr="images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786058"/>
            <a:ext cx="6643734" cy="385765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b="1" dirty="0" smtClean="0"/>
              <a:t>Дирижабль.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09"/>
            <a:ext cx="8229600" cy="1428760"/>
          </a:xfrm>
        </p:spPr>
        <p:txBody>
          <a:bodyPr>
            <a:normAutofit/>
          </a:bodyPr>
          <a:lstStyle/>
          <a:p>
            <a:r>
              <a:rPr lang="ru-RU" dirty="0" smtClean="0"/>
              <a:t>Оболочка дирижабля заполнена газом, который легче воздуха. А лететь в нужном направлении ему помогают руль и винты.</a:t>
            </a:r>
            <a:endParaRPr lang="ru-RU" dirty="0"/>
          </a:p>
        </p:txBody>
      </p:sp>
      <p:pic>
        <p:nvPicPr>
          <p:cNvPr id="4" name="Рисунок 3" descr="images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714620"/>
            <a:ext cx="6643734" cy="364333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Вертолет.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1"/>
            <a:ext cx="8229600" cy="1643074"/>
          </a:xfrm>
        </p:spPr>
        <p:txBody>
          <a:bodyPr>
            <a:normAutofit/>
          </a:bodyPr>
          <a:lstStyle/>
          <a:p>
            <a:r>
              <a:rPr lang="ru-RU" dirty="0" smtClean="0"/>
              <a:t>Чтобы взлететь и приземлиться, вертолету нужно очень мало места. Только он может доставить высоко в горы геологов, ведь их работа так важна.</a:t>
            </a:r>
            <a:endParaRPr lang="ru-RU" dirty="0"/>
          </a:p>
        </p:txBody>
      </p:sp>
      <p:pic>
        <p:nvPicPr>
          <p:cNvPr id="4" name="Рисунок 3" descr="v_velikobritanii_razbilsya_grazhdanskiy_vertolet.2124893.2013_11_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714620"/>
            <a:ext cx="6858048" cy="392909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b="1" dirty="0" smtClean="0"/>
              <a:t>Вертолет полиции.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09"/>
            <a:ext cx="8229600" cy="1714512"/>
          </a:xfrm>
        </p:spPr>
        <p:txBody>
          <a:bodyPr>
            <a:normAutofit/>
          </a:bodyPr>
          <a:lstStyle/>
          <a:p>
            <a:r>
              <a:rPr lang="ru-RU" dirty="0" smtClean="0"/>
              <a:t>Это маленький вертолет помогает следить за порядком на дорогах с воздуха, а также ловить преступников, ведь движется такой вертолет гораздо быстрее.</a:t>
            </a:r>
            <a:endParaRPr lang="ru-RU" dirty="0"/>
          </a:p>
        </p:txBody>
      </p:sp>
      <p:pic>
        <p:nvPicPr>
          <p:cNvPr id="5" name="Рисунок 4" descr="21001_MVD_oldpi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42976" y="2571744"/>
            <a:ext cx="6715172" cy="407196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b="1" dirty="0" smtClean="0"/>
              <a:t>Воздушный шар.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1"/>
            <a:ext cx="8229600" cy="1643074"/>
          </a:xfrm>
        </p:spPr>
        <p:txBody>
          <a:bodyPr>
            <a:normAutofit/>
          </a:bodyPr>
          <a:lstStyle/>
          <a:p>
            <a:r>
              <a:rPr lang="ru-RU" dirty="0" smtClean="0"/>
              <a:t>На них когда-то отправлялись в путь смелые путешественники. А теперь на воздушном шаре можно просто подняться в воздух и посмотреть на город с высоты птичьего полета.</a:t>
            </a:r>
            <a:endParaRPr lang="ru-RU" dirty="0"/>
          </a:p>
        </p:txBody>
      </p:sp>
      <p:pic>
        <p:nvPicPr>
          <p:cNvPr id="4" name="Рисунок 3" descr="81013844_4c612d292b7f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500306"/>
            <a:ext cx="6500858" cy="392909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b="1" dirty="0" smtClean="0"/>
              <a:t>Подвесная дорога.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857752" y="1428736"/>
            <a:ext cx="3829048" cy="4857784"/>
          </a:xfrm>
        </p:spPr>
        <p:txBody>
          <a:bodyPr>
            <a:normAutofit/>
          </a:bodyPr>
          <a:lstStyle/>
          <a:p>
            <a:r>
              <a:rPr lang="ru-RU" dirty="0" smtClean="0"/>
              <a:t>Вагончики подвесной дороги в горах поднимают наверх лыжников и туристов. А в горах она помогает полюбоваться прекрасными видами.</a:t>
            </a:r>
            <a:endParaRPr lang="ru-RU" dirty="0"/>
          </a:p>
        </p:txBody>
      </p:sp>
      <p:pic>
        <p:nvPicPr>
          <p:cNvPr id="4" name="Рисунок 3" descr="Фуникулер_на_курорте_Эвазьон-Монблан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5786" y="1478280"/>
            <a:ext cx="3786214" cy="516543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b="1" dirty="0" smtClean="0"/>
              <a:t>Грузовой самолет.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3"/>
            <a:ext cx="8229600" cy="1785950"/>
          </a:xfrm>
        </p:spPr>
        <p:txBody>
          <a:bodyPr>
            <a:normAutofit/>
          </a:bodyPr>
          <a:lstStyle/>
          <a:p>
            <a:r>
              <a:rPr lang="ru-RU" dirty="0" smtClean="0"/>
              <a:t>Он доставляет грузы, которые нужно быстро перевести. Важные детали. Почту, цветы и даже дельфинов в бассейне – все это перевозят грузовые самолеты.</a:t>
            </a:r>
            <a:endParaRPr lang="ru-RU" dirty="0"/>
          </a:p>
        </p:txBody>
      </p:sp>
      <p:pic>
        <p:nvPicPr>
          <p:cNvPr id="4" name="Рисунок 3" descr="1384348943_cargolux_b747-400f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728" y="2643182"/>
            <a:ext cx="6429420" cy="38576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b="1" dirty="0" smtClean="0"/>
              <a:t>Автобус.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09"/>
            <a:ext cx="8229600" cy="1857387"/>
          </a:xfrm>
        </p:spPr>
        <p:txBody>
          <a:bodyPr>
            <a:normAutofit/>
          </a:bodyPr>
          <a:lstStyle/>
          <a:p>
            <a:r>
              <a:rPr lang="ru-RU" dirty="0" smtClean="0"/>
              <a:t>У автобуса бензиновый двигатель, поэтому ему не нужно ни провода, ни </a:t>
            </a:r>
            <a:r>
              <a:rPr lang="ru-RU" dirty="0" err="1" smtClean="0"/>
              <a:t>рельсы.В</a:t>
            </a:r>
            <a:r>
              <a:rPr lang="ru-RU" dirty="0" smtClean="0"/>
              <a:t> большом городе автобус помогает добраться до самых отдаленных районов.</a:t>
            </a:r>
            <a:endParaRPr lang="ru-RU" dirty="0"/>
          </a:p>
        </p:txBody>
      </p:sp>
      <p:pic>
        <p:nvPicPr>
          <p:cNvPr id="5" name="Рисунок 4" descr="maz-avtobus_10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42976" y="2714620"/>
            <a:ext cx="6500858" cy="364333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b="1" dirty="0" smtClean="0"/>
              <a:t>Грузовые вертолеты.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3"/>
            <a:ext cx="8229600" cy="1714511"/>
          </a:xfrm>
        </p:spPr>
        <p:txBody>
          <a:bodyPr>
            <a:normAutofit/>
          </a:bodyPr>
          <a:lstStyle/>
          <a:p>
            <a:r>
              <a:rPr lang="ru-RU" dirty="0" smtClean="0"/>
              <a:t>Грузовой вертолет очень мощный, ведь у него два винта. Он перевозит грузы туда, куда тяжело добраться: на буровые платформы в море, в тайгу и даже пустыню!</a:t>
            </a:r>
            <a:endParaRPr lang="ru-RU" dirty="0"/>
          </a:p>
        </p:txBody>
      </p:sp>
      <p:pic>
        <p:nvPicPr>
          <p:cNvPr id="4" name="Рисунок 3" descr="4246486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2500306"/>
            <a:ext cx="8215370" cy="407196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Водный транспорт.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Водный транспорт -  самый древний. Ведь лодка появилась у человека раньше колеса. Современные суда могут переплывать моря и океаны и выполнять разную работу.</a:t>
            </a:r>
            <a:endParaRPr lang="ru-RU" dirty="0"/>
          </a:p>
        </p:txBody>
      </p:sp>
      <p:pic>
        <p:nvPicPr>
          <p:cNvPr id="4" name="Рисунок 3" descr="449553_origina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43000" y="3571876"/>
            <a:ext cx="6858000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b="1" dirty="0" smtClean="0"/>
              <a:t>Баржа.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85795"/>
            <a:ext cx="8229600" cy="1714512"/>
          </a:xfrm>
        </p:spPr>
        <p:txBody>
          <a:bodyPr>
            <a:normAutofit/>
          </a:bodyPr>
          <a:lstStyle/>
          <a:p>
            <a:r>
              <a:rPr lang="ru-RU" dirty="0" smtClean="0"/>
              <a:t>Баржи перевозят по воде грузы. На реках ходят баржи поменьше, а по морю – очень большие. Которым помогает войти в порт специальный катер-буксир.</a:t>
            </a:r>
            <a:endParaRPr lang="ru-RU" dirty="0"/>
          </a:p>
        </p:txBody>
      </p:sp>
      <p:pic>
        <p:nvPicPr>
          <p:cNvPr id="4" name="Рисунок 3" descr="b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500306"/>
            <a:ext cx="6429420" cy="385765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b="1" dirty="0" smtClean="0"/>
              <a:t>Яхта.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8229600" cy="1785949"/>
          </a:xfrm>
        </p:spPr>
        <p:txBody>
          <a:bodyPr>
            <a:normAutofit/>
          </a:bodyPr>
          <a:lstStyle/>
          <a:p>
            <a:r>
              <a:rPr lang="ru-RU" dirty="0" smtClean="0"/>
              <a:t>Яхта – это маленький плавучий дом, в котором  можно жить и плавать в далекие страны. Кроме яхт для путешествий, есть еще спортивные яхты, которые участвуют в соревнованиях.</a:t>
            </a:r>
            <a:endParaRPr lang="ru-RU" dirty="0"/>
          </a:p>
        </p:txBody>
      </p:sp>
      <p:pic>
        <p:nvPicPr>
          <p:cNvPr id="4" name="Рисунок 3" descr="gallery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357430"/>
            <a:ext cx="8072494" cy="421484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b="1" dirty="0" smtClean="0"/>
              <a:t>Парусник.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3"/>
            <a:ext cx="8229600" cy="1643074"/>
          </a:xfrm>
        </p:spPr>
        <p:txBody>
          <a:bodyPr>
            <a:normAutofit/>
          </a:bodyPr>
          <a:lstStyle/>
          <a:p>
            <a:r>
              <a:rPr lang="ru-RU" dirty="0" smtClean="0"/>
              <a:t>Когда-то давно парусники бороздили моря и океаны, а сейчас их осталось очень мало. На учебных парусниках тренируются моряки, а прогулочные катают туристов.</a:t>
            </a:r>
            <a:endParaRPr lang="ru-RU" dirty="0"/>
          </a:p>
        </p:txBody>
      </p:sp>
      <p:pic>
        <p:nvPicPr>
          <p:cNvPr id="4" name="Рисунок 3" descr="15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428868"/>
            <a:ext cx="6572296" cy="4143404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b="1" dirty="0" smtClean="0"/>
              <a:t>Катер на воздушной подушке.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3"/>
            <a:ext cx="8229600" cy="1571636"/>
          </a:xfrm>
        </p:spPr>
        <p:txBody>
          <a:bodyPr>
            <a:normAutofit/>
          </a:bodyPr>
          <a:lstStyle/>
          <a:p>
            <a:r>
              <a:rPr lang="ru-RU" dirty="0" smtClean="0"/>
              <a:t>Катер на воздушной подушке приподнимается над водой и плывет очень быстро. А еще он может плавать там, где мелко, потому что он находится над водой.</a:t>
            </a:r>
            <a:endParaRPr lang="ru-RU" dirty="0"/>
          </a:p>
        </p:txBody>
      </p:sp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62000" y="2428868"/>
            <a:ext cx="7620000" cy="421484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Ледокол.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3"/>
            <a:ext cx="8229600" cy="1571636"/>
          </a:xfrm>
        </p:spPr>
        <p:txBody>
          <a:bodyPr>
            <a:normAutofit/>
          </a:bodyPr>
          <a:lstStyle/>
          <a:p>
            <a:r>
              <a:rPr lang="ru-RU" dirty="0" smtClean="0"/>
              <a:t>В северных морях вода часто замерзает, и поэтому впереди каравана судов идет корабль с тяжелым носом, который разбивает лед, - ледокол.</a:t>
            </a:r>
            <a:endParaRPr lang="ru-RU" dirty="0"/>
          </a:p>
        </p:txBody>
      </p:sp>
      <p:pic>
        <p:nvPicPr>
          <p:cNvPr id="4" name="Рисунок 3" descr="Ledokol_Russi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472" y="2500306"/>
            <a:ext cx="8072494" cy="3975403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Гидроцикл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3"/>
            <a:ext cx="8229600" cy="1643074"/>
          </a:xfrm>
        </p:spPr>
        <p:txBody>
          <a:bodyPr>
            <a:normAutofit/>
          </a:bodyPr>
          <a:lstStyle/>
          <a:p>
            <a:r>
              <a:rPr lang="ru-RU" dirty="0" smtClean="0"/>
              <a:t>Этот маленький водный мотоцикл несется по воде очень быстро. Приятно прокатиться на нем в жаркую погоду по прохладным волнам!</a:t>
            </a:r>
            <a:endParaRPr lang="ru-RU" dirty="0"/>
          </a:p>
        </p:txBody>
      </p:sp>
      <p:pic>
        <p:nvPicPr>
          <p:cNvPr id="4" name="Рисунок 3" descr="Прокат-гидроциклов-прокат-водной-техники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357430"/>
            <a:ext cx="6500858" cy="4071966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Речной трамвай.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3"/>
            <a:ext cx="8229600" cy="1785950"/>
          </a:xfrm>
        </p:spPr>
        <p:txBody>
          <a:bodyPr>
            <a:normAutofit/>
          </a:bodyPr>
          <a:lstStyle/>
          <a:p>
            <a:r>
              <a:rPr lang="ru-RU" dirty="0" smtClean="0"/>
              <a:t>Речные трамвайчики возят пассажиров по реке. Кому-то нужно добраться на работу, а кто-то хочет совершить экскурсию и полюбоваться видом города с реки.</a:t>
            </a:r>
            <a:endParaRPr lang="ru-RU" dirty="0"/>
          </a:p>
        </p:txBody>
      </p:sp>
      <p:pic>
        <p:nvPicPr>
          <p:cNvPr id="4" name="Рисунок 3" descr="20080301_645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3" y="2643182"/>
            <a:ext cx="8072495" cy="4000528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b="1" dirty="0" smtClean="0"/>
              <a:t>Военный корабль.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09"/>
            <a:ext cx="8229600" cy="1643074"/>
          </a:xfrm>
        </p:spPr>
        <p:txBody>
          <a:bodyPr>
            <a:normAutofit/>
          </a:bodyPr>
          <a:lstStyle/>
          <a:p>
            <a:r>
              <a:rPr lang="ru-RU" dirty="0" smtClean="0"/>
              <a:t>Военные корабли охраняют границу на море днем и ночью. Они очень быстрые, поэтому легко догоняют нарушителей и браконьеров.</a:t>
            </a:r>
            <a:endParaRPr lang="ru-RU" dirty="0"/>
          </a:p>
        </p:txBody>
      </p:sp>
      <p:pic>
        <p:nvPicPr>
          <p:cNvPr id="4" name="Рисунок 3" descr="060918-russian-ship-b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2500306"/>
            <a:ext cx="8143932" cy="41434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b="1" dirty="0" smtClean="0"/>
              <a:t>Метро.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8229600" cy="1571635"/>
          </a:xfrm>
        </p:spPr>
        <p:txBody>
          <a:bodyPr>
            <a:normAutofit/>
          </a:bodyPr>
          <a:lstStyle/>
          <a:p>
            <a:r>
              <a:rPr lang="ru-RU" dirty="0" smtClean="0"/>
              <a:t>Больше всего пассажиров в крупных городах перевозят скоростные электропоезда метро. Они движутся в подземных тоннелях и не мешают остальному транспорту.</a:t>
            </a:r>
            <a:endParaRPr lang="ru-RU" dirty="0"/>
          </a:p>
        </p:txBody>
      </p:sp>
      <p:pic>
        <p:nvPicPr>
          <p:cNvPr id="4" name="Рисунок 3" descr="poezd_met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786058"/>
            <a:ext cx="7572428" cy="4071942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b="1" dirty="0" smtClean="0"/>
              <a:t>Подводная лодка.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1"/>
            <a:ext cx="8229600" cy="1785950"/>
          </a:xfrm>
        </p:spPr>
        <p:txBody>
          <a:bodyPr>
            <a:normAutofit/>
          </a:bodyPr>
          <a:lstStyle/>
          <a:p>
            <a:r>
              <a:rPr lang="ru-RU" dirty="0" smtClean="0"/>
              <a:t>Военные подводные лодки охраняют границу. А научные подлодки – маленькие. Но они погружаются очень глубоко, чтобы ученые могли изучать подводный мир.</a:t>
            </a:r>
            <a:endParaRPr lang="ru-RU" dirty="0"/>
          </a:p>
        </p:txBody>
      </p:sp>
      <p:pic>
        <p:nvPicPr>
          <p:cNvPr id="4" name="Рисунок 3" descr="загруженное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857496"/>
            <a:ext cx="6858048" cy="3571899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Поезда.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Этот транспорт возит людей, почту, грузы. Из города в город он отправляется строго по расписанию, чтобы перевезти все – даже большой цирк с животными!</a:t>
            </a:r>
            <a:endParaRPr lang="ru-RU" dirty="0"/>
          </a:p>
        </p:txBody>
      </p:sp>
      <p:pic>
        <p:nvPicPr>
          <p:cNvPr id="4" name="Рисунок 3" descr="c476d548a94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3571876"/>
            <a:ext cx="4429156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b="1" dirty="0" smtClean="0"/>
              <a:t>Электричка.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3"/>
            <a:ext cx="8229600" cy="1785950"/>
          </a:xfrm>
        </p:spPr>
        <p:txBody>
          <a:bodyPr>
            <a:normAutofit/>
          </a:bodyPr>
          <a:lstStyle/>
          <a:p>
            <a:r>
              <a:rPr lang="ru-RU" dirty="0" smtClean="0"/>
              <a:t>Многие люди живут в пригороде, а работают в городе. На работу их доставляют быстрые электрички. А еще они помогают добраться на дачу или в лес на пикник.</a:t>
            </a:r>
            <a:endParaRPr lang="ru-RU" dirty="0"/>
          </a:p>
        </p:txBody>
      </p:sp>
      <p:pic>
        <p:nvPicPr>
          <p:cNvPr id="4" name="Рисунок 3" descr="303742_origina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14414" y="2643182"/>
            <a:ext cx="6786610" cy="4000528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b="1" dirty="0" smtClean="0"/>
              <a:t>Пассажирский поезд.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3"/>
            <a:ext cx="8229600" cy="1928826"/>
          </a:xfrm>
        </p:spPr>
        <p:txBody>
          <a:bodyPr>
            <a:normAutofit/>
          </a:bodyPr>
          <a:lstStyle/>
          <a:p>
            <a:r>
              <a:rPr lang="ru-RU" dirty="0" smtClean="0"/>
              <a:t>Впереди поезда стоит мощный электровоз, к которому прицеплены вагоны. В пути пассажиры могут развлекаться и спать. А еду для них готовят в вагоне-ресторане.</a:t>
            </a:r>
            <a:endParaRPr lang="ru-RU" dirty="0"/>
          </a:p>
        </p:txBody>
      </p:sp>
      <p:pic>
        <p:nvPicPr>
          <p:cNvPr id="6" name="Рисунок 5" descr="440745-1680x105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2643182"/>
            <a:ext cx="8143932" cy="4071966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b="1" dirty="0" smtClean="0"/>
              <a:t>Товарный поезд.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1"/>
            <a:ext cx="8229600" cy="1428760"/>
          </a:xfrm>
        </p:spPr>
        <p:txBody>
          <a:bodyPr>
            <a:normAutofit/>
          </a:bodyPr>
          <a:lstStyle/>
          <a:p>
            <a:r>
              <a:rPr lang="ru-RU" dirty="0" smtClean="0"/>
              <a:t>Товарные поезда развозят по всей стране разные грузы: уголь и лес. Автомобили и продукты, станки и мебель.</a:t>
            </a:r>
            <a:endParaRPr lang="ru-RU" dirty="0"/>
          </a:p>
        </p:txBody>
      </p:sp>
      <p:pic>
        <p:nvPicPr>
          <p:cNvPr id="4" name="Рисунок 3" descr="548_proportional_da25f534f8d3dbd48c1f42d16ea9c51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285992"/>
            <a:ext cx="7500990" cy="4357718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b="1" dirty="0" smtClean="0"/>
              <a:t>Паровоз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1"/>
            <a:ext cx="8229600" cy="1714512"/>
          </a:xfrm>
        </p:spPr>
        <p:txBody>
          <a:bodyPr>
            <a:normAutofit/>
          </a:bodyPr>
          <a:lstStyle/>
          <a:p>
            <a:r>
              <a:rPr lang="ru-RU" dirty="0" smtClean="0"/>
              <a:t>Раньше составы тянули паровозы. Они работали на угле или дровах. Теперь паровозы тоже работают – на детских железных дорогах и экскурсионных маршрутах.</a:t>
            </a:r>
            <a:endParaRPr lang="ru-RU" dirty="0"/>
          </a:p>
        </p:txBody>
      </p:sp>
      <p:pic>
        <p:nvPicPr>
          <p:cNvPr id="4" name="Рисунок 3" descr="Zheleznaya-doroga-parovoz(oboibox.ru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57224" y="2500306"/>
            <a:ext cx="7500926" cy="4071966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Список использованных источников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Костина, Н.Н. Транспорт [Текст] / Н.Н. Костина.    – Москва: </a:t>
            </a:r>
            <a:r>
              <a:rPr lang="ru-RU" dirty="0" err="1" smtClean="0"/>
              <a:t>Эксмо</a:t>
            </a:r>
            <a:r>
              <a:rPr lang="ru-RU" dirty="0" smtClean="0"/>
              <a:t>, 2011. – 8 с.</a:t>
            </a:r>
            <a:endParaRPr lang="en-US" dirty="0" smtClean="0"/>
          </a:p>
          <a:p>
            <a:r>
              <a:rPr lang="ru-RU" dirty="0" smtClean="0"/>
              <a:t>Картинки </a:t>
            </a:r>
            <a:r>
              <a:rPr lang="en-US" dirty="0" smtClean="0"/>
              <a:t>Google [</a:t>
            </a:r>
            <a:r>
              <a:rPr lang="ru-RU" dirty="0" smtClean="0"/>
              <a:t>Электронный ресурс] //  URL: </a:t>
            </a:r>
            <a:r>
              <a:rPr lang="en-US" dirty="0" smtClean="0"/>
              <a:t>https://www.google.com/imghp?hl=ru </a:t>
            </a:r>
            <a:r>
              <a:rPr lang="ru-RU" dirty="0" smtClean="0"/>
              <a:t>(дата обращения: 2</a:t>
            </a:r>
            <a:r>
              <a:rPr lang="en-US" dirty="0" smtClean="0"/>
              <a:t>9</a:t>
            </a:r>
            <a:r>
              <a:rPr lang="ru-RU" dirty="0" smtClean="0"/>
              <a:t>.</a:t>
            </a:r>
            <a:r>
              <a:rPr lang="en-US" dirty="0" smtClean="0"/>
              <a:t>03</a:t>
            </a:r>
            <a:r>
              <a:rPr lang="ru-RU" dirty="0" smtClean="0"/>
              <a:t>.20</a:t>
            </a:r>
            <a:r>
              <a:rPr lang="en-US" dirty="0" smtClean="0"/>
              <a:t>14</a:t>
            </a:r>
            <a:r>
              <a:rPr lang="ru-RU" dirty="0" smtClean="0"/>
              <a:t>).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b="1" dirty="0" smtClean="0"/>
              <a:t>Трамвай.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8229600" cy="185738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Своей дугой трамвай касается электрических проводов, а его железные колеса едут по рельсам. Трамвай – один из самых старых видов электротранспорта, и сохранился он не в каждом городе.</a:t>
            </a:r>
            <a:endParaRPr lang="ru-RU" dirty="0"/>
          </a:p>
        </p:txBody>
      </p:sp>
      <p:pic>
        <p:nvPicPr>
          <p:cNvPr id="4" name="Рисунок 3" descr="1310368220_tramva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714620"/>
            <a:ext cx="6357982" cy="37862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b="1" dirty="0" smtClean="0"/>
              <a:t>Троллейбус.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7"/>
            <a:ext cx="8229600" cy="1214446"/>
          </a:xfrm>
        </p:spPr>
        <p:txBody>
          <a:bodyPr/>
          <a:lstStyle/>
          <a:p>
            <a:r>
              <a:rPr lang="ru-RU" dirty="0" smtClean="0"/>
              <a:t>Это тоже электротранспорт, но он едет не по рельсам, а по асфальту.</a:t>
            </a:r>
            <a:endParaRPr lang="ru-RU" dirty="0"/>
          </a:p>
        </p:txBody>
      </p:sp>
      <p:pic>
        <p:nvPicPr>
          <p:cNvPr id="4" name="Рисунок 3" descr="i_6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428868"/>
            <a:ext cx="6786610" cy="407196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b="1" dirty="0" smtClean="0"/>
              <a:t>Фуникулер.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5"/>
            <a:ext cx="8229600" cy="1857387"/>
          </a:xfrm>
        </p:spPr>
        <p:txBody>
          <a:bodyPr>
            <a:normAutofit/>
          </a:bodyPr>
          <a:lstStyle/>
          <a:p>
            <a:r>
              <a:rPr lang="ru-RU" dirty="0" smtClean="0"/>
              <a:t>Фуникулер поднимет на крутой склон. Куда нельзя добраться другим транспортом. На гору вагончики фуникулера втягивает толстый канат.</a:t>
            </a:r>
            <a:endParaRPr lang="ru-RU" dirty="0"/>
          </a:p>
        </p:txBody>
      </p:sp>
      <p:pic>
        <p:nvPicPr>
          <p:cNvPr id="4" name="Рисунок 3" descr="67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928933"/>
            <a:ext cx="7143800" cy="371477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Автомобили.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5"/>
            <a:ext cx="8229600" cy="2000264"/>
          </a:xfrm>
        </p:spPr>
        <p:txBody>
          <a:bodyPr>
            <a:normAutofit/>
          </a:bodyPr>
          <a:lstStyle/>
          <a:p>
            <a:r>
              <a:rPr lang="ru-RU" dirty="0" smtClean="0"/>
              <a:t>У автомобилей есть собственный двигатель, поэтому они не нуждаются ни в проводах, ни в рельсах. Каждый автомобиль выполняет свою работу.</a:t>
            </a:r>
            <a:endParaRPr lang="ru-RU" dirty="0"/>
          </a:p>
        </p:txBody>
      </p:sp>
      <p:pic>
        <p:nvPicPr>
          <p:cNvPr id="4" name="Рисунок 3" descr="images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3000372"/>
            <a:ext cx="6500858" cy="350046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b="1" dirty="0" smtClean="0"/>
              <a:t>Такси.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8229600" cy="2071701"/>
          </a:xfrm>
        </p:spPr>
        <p:txBody>
          <a:bodyPr>
            <a:normAutofit/>
          </a:bodyPr>
          <a:lstStyle/>
          <a:p>
            <a:r>
              <a:rPr lang="ru-RU" dirty="0" smtClean="0"/>
              <a:t>Если нужно быстро доехать в гости или на вокзал, мы пользуемся услугами такси. Такси едет не по маршруту. Как автобус или троллейбус, а именно туда. Куда нужно пассажирам.</a:t>
            </a:r>
            <a:endParaRPr lang="ru-RU" dirty="0"/>
          </a:p>
        </p:txBody>
      </p:sp>
      <p:pic>
        <p:nvPicPr>
          <p:cNvPr id="6" name="Рисунок 5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2928934"/>
            <a:ext cx="5643602" cy="350046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313</TotalTime>
  <Words>1291</Words>
  <Application>Microsoft Office PowerPoint</Application>
  <PresentationFormat>Экран (4:3)</PresentationFormat>
  <Paragraphs>97</Paragraphs>
  <Slides>46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Эркер</vt:lpstr>
      <vt:lpstr>Транспорт</vt:lpstr>
      <vt:lpstr>Городской транспорт.</vt:lpstr>
      <vt:lpstr>Автобус.</vt:lpstr>
      <vt:lpstr>Метро.</vt:lpstr>
      <vt:lpstr>Трамвай.</vt:lpstr>
      <vt:lpstr>Троллейбус.</vt:lpstr>
      <vt:lpstr>Фуникулер.</vt:lpstr>
      <vt:lpstr>Автомобили.</vt:lpstr>
      <vt:lpstr>Такси.</vt:lpstr>
      <vt:lpstr>Мусоровоз.</vt:lpstr>
      <vt:lpstr>Кран.</vt:lpstr>
      <vt:lpstr>Бетономешалка.</vt:lpstr>
      <vt:lpstr>Скорая помощь.</vt:lpstr>
      <vt:lpstr>Грузовик.</vt:lpstr>
      <vt:lpstr>Электромобиль.</vt:lpstr>
      <vt:lpstr>Асфальтоукладчик.</vt:lpstr>
      <vt:lpstr>Дорожноуборочная  машина.</vt:lpstr>
      <vt:lpstr>Гоночный автомобиль.</vt:lpstr>
      <vt:lpstr>Пожарная машина.</vt:lpstr>
      <vt:lpstr>Воздушный транспорт.</vt:lpstr>
      <vt:lpstr>Самолет.</vt:lpstr>
      <vt:lpstr>Самолет сельхозавиации.</vt:lpstr>
      <vt:lpstr>Спортивный самолет.</vt:lpstr>
      <vt:lpstr>Дирижабль.</vt:lpstr>
      <vt:lpstr>Вертолет.</vt:lpstr>
      <vt:lpstr>Вертолет полиции.</vt:lpstr>
      <vt:lpstr>Воздушный шар.</vt:lpstr>
      <vt:lpstr>Подвесная дорога.</vt:lpstr>
      <vt:lpstr>Грузовой самолет.</vt:lpstr>
      <vt:lpstr>Грузовые вертолеты.</vt:lpstr>
      <vt:lpstr>Водный транспорт.</vt:lpstr>
      <vt:lpstr>Баржа.</vt:lpstr>
      <vt:lpstr>Яхта.</vt:lpstr>
      <vt:lpstr>Парусник.</vt:lpstr>
      <vt:lpstr>Катер на воздушной подушке.</vt:lpstr>
      <vt:lpstr>Ледокол.</vt:lpstr>
      <vt:lpstr>Гидроцикл.</vt:lpstr>
      <vt:lpstr>Речной трамвай.</vt:lpstr>
      <vt:lpstr>Военный корабль.</vt:lpstr>
      <vt:lpstr>Подводная лодка.</vt:lpstr>
      <vt:lpstr>Поезда.</vt:lpstr>
      <vt:lpstr>Электричка.</vt:lpstr>
      <vt:lpstr>Пассажирский поезд.</vt:lpstr>
      <vt:lpstr>Товарный поезд.</vt:lpstr>
      <vt:lpstr>Паровоз.</vt:lpstr>
      <vt:lpstr>Список использованных источников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Транспорт.</dc:title>
  <dc:creator>Admin</dc:creator>
  <cp:lastModifiedBy>Admin</cp:lastModifiedBy>
  <cp:revision>35</cp:revision>
  <dcterms:created xsi:type="dcterms:W3CDTF">2014-03-27T07:22:45Z</dcterms:created>
  <dcterms:modified xsi:type="dcterms:W3CDTF">2014-03-29T05:27:40Z</dcterms:modified>
</cp:coreProperties>
</file>