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85" r:id="rId2"/>
    <p:sldId id="460" r:id="rId3"/>
    <p:sldId id="488" r:id="rId4"/>
    <p:sldId id="496" r:id="rId5"/>
    <p:sldId id="502" r:id="rId6"/>
    <p:sldId id="513" r:id="rId7"/>
    <p:sldId id="500" r:id="rId8"/>
    <p:sldId id="497" r:id="rId9"/>
    <p:sldId id="503" r:id="rId10"/>
    <p:sldId id="482" r:id="rId11"/>
    <p:sldId id="498" r:id="rId12"/>
    <p:sldId id="511" r:id="rId13"/>
    <p:sldId id="512" r:id="rId14"/>
    <p:sldId id="514" r:id="rId15"/>
    <p:sldId id="516" r:id="rId16"/>
    <p:sldId id="515" r:id="rId17"/>
    <p:sldId id="4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44"/>
    <a:srgbClr val="CC00CC"/>
    <a:srgbClr val="F3650D"/>
    <a:srgbClr val="66FFFF"/>
    <a:srgbClr val="FD99B3"/>
    <a:srgbClr val="AE78D6"/>
    <a:srgbClr val="A96D2B"/>
    <a:srgbClr val="FFE9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5" d="100"/>
          <a:sy n="45" d="100"/>
        </p:scale>
        <p:origin x="-365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684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217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microsoft.com/office/2007/relationships/hdphoto" Target="../media/hdphoto3.wdp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15272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55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«Числа 0-10»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88997"/>
            <a:ext cx="4606091" cy="263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72066" y="1659379"/>
            <a:ext cx="3786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1214414" y="2428868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00298" y="2428868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6182" y="2428868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214942" y="2428868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500826" y="2428868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5852" y="249289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928794" y="2857496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28794" y="192880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5929322" y="278605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572000" y="278605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214678" y="278605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43240" y="192880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29124" y="192880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29322" y="192880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4282" y="92867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Какое число стоит последним в «цепочке»? Проверь себя с помощью числового отрезка.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0206" y="49687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81071" y="49687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8728" y="49687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68202" y="49687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53322" y="49687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73113" y="4968740"/>
            <a:ext cx="35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93978" y="4968740"/>
            <a:ext cx="37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941635" y="4968740"/>
            <a:ext cx="37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581109" y="4968740"/>
            <a:ext cx="31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166225" y="4968740"/>
            <a:ext cx="6632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496" y="4968740"/>
            <a:ext cx="36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7169" y="5567976"/>
            <a:ext cx="8858280" cy="214980"/>
            <a:chOff x="187169" y="5567976"/>
            <a:chExt cx="8858280" cy="214980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87169" y="5670075"/>
              <a:ext cx="8858280" cy="163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7519829" y="5678772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924301" y="5668956"/>
              <a:ext cx="187169" cy="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1748560" y="5668747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2573027" y="5668747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3397494" y="5661793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4221961" y="5669619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5870895" y="5669619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5046428" y="5669619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6695362" y="5669619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100042" y="5688956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8344296" y="5661145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255499" y="3801814"/>
            <a:ext cx="874448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55. Числа 0 -10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1214414" y="2428868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500298" y="2428868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6182" y="2428868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214942" y="2428868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500826" y="2428868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85852" y="249289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4352" y="250030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8488" y="250030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8648" y="250030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72264" y="250030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928794" y="2857496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28794" y="192880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5929322" y="278605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572000" y="278605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214678" y="278605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43240" y="192880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29124" y="192880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29322" y="192880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4282" y="92867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Какое число стоит последним в «цепочке»? Проверь себя с помощью числового отрезка.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0206" y="49687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81071" y="49687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28728" y="49687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68202" y="49687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53322" y="496874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73113" y="4968740"/>
            <a:ext cx="35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93978" y="4968740"/>
            <a:ext cx="37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941635" y="4968740"/>
            <a:ext cx="37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581109" y="4968740"/>
            <a:ext cx="31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166225" y="4968740"/>
            <a:ext cx="6632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496" y="4968740"/>
            <a:ext cx="36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7169" y="5567976"/>
            <a:ext cx="8858280" cy="214980"/>
            <a:chOff x="187169" y="5567976"/>
            <a:chExt cx="8858280" cy="214980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87169" y="5670075"/>
              <a:ext cx="8858280" cy="163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7519829" y="5678772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924301" y="5668956"/>
              <a:ext cx="187169" cy="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1748560" y="5668747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2573027" y="5668747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3397494" y="5661793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4221961" y="5669619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5870895" y="5669619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5046428" y="5669619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6695362" y="5669619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100042" y="5688956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8344296" y="5661145"/>
              <a:ext cx="187169" cy="8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Дуга 2"/>
          <p:cNvSpPr/>
          <p:nvPr/>
        </p:nvSpPr>
        <p:spPr>
          <a:xfrm rot="19911001">
            <a:off x="7516664" y="4717436"/>
            <a:ext cx="1144706" cy="1175347"/>
          </a:xfrm>
          <a:prstGeom prst="arc">
            <a:avLst>
              <a:gd name="adj1" fmla="val 13687330"/>
              <a:gd name="adj2" fmla="val 0"/>
            </a:avLst>
          </a:prstGeom>
          <a:ln w="38100">
            <a:solidFill>
              <a:srgbClr val="FD99B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уга 80"/>
          <p:cNvSpPr/>
          <p:nvPr/>
        </p:nvSpPr>
        <p:spPr>
          <a:xfrm rot="19798128">
            <a:off x="4999319" y="4335352"/>
            <a:ext cx="2499466" cy="2255966"/>
          </a:xfrm>
          <a:prstGeom prst="arc">
            <a:avLst>
              <a:gd name="adj1" fmla="val 13687330"/>
              <a:gd name="adj2" fmla="val 618622"/>
            </a:avLst>
          </a:prstGeom>
          <a:ln w="38100">
            <a:solidFill>
              <a:srgbClr val="FD99B3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Дуга 81"/>
          <p:cNvSpPr/>
          <p:nvPr/>
        </p:nvSpPr>
        <p:spPr>
          <a:xfrm rot="1688999" flipH="1">
            <a:off x="5130142" y="4621164"/>
            <a:ext cx="1785974" cy="1587574"/>
          </a:xfrm>
          <a:prstGeom prst="arc">
            <a:avLst>
              <a:gd name="adj1" fmla="val 13687330"/>
              <a:gd name="adj2" fmla="val 618510"/>
            </a:avLst>
          </a:prstGeom>
          <a:ln w="38100">
            <a:solidFill>
              <a:srgbClr val="0070C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Дуга 82"/>
          <p:cNvSpPr/>
          <p:nvPr/>
        </p:nvSpPr>
        <p:spPr>
          <a:xfrm rot="1688999" flipH="1">
            <a:off x="6764771" y="4571532"/>
            <a:ext cx="1731247" cy="1675620"/>
          </a:xfrm>
          <a:prstGeom prst="arc">
            <a:avLst>
              <a:gd name="adj1" fmla="val 13687330"/>
              <a:gd name="adj2" fmla="val 618510"/>
            </a:avLst>
          </a:prstGeom>
          <a:ln w="38100">
            <a:solidFill>
              <a:srgbClr val="0070C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900" y="3602578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09" y="3140927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248" y="3602578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6310" y="3154451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033" y="3654032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3710" y="3071810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873" y="3489055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6228184" y="591966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55. Числа 0 -10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5" grpId="0"/>
      <p:bldP spid="40" grpId="0"/>
      <p:bldP spid="41" grpId="0"/>
      <p:bldP spid="42" grpId="0"/>
      <p:bldP spid="3" grpId="0" animBg="1"/>
      <p:bldP spid="81" grpId="0" animBg="1"/>
      <p:bldP spid="8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67544" y="1795784"/>
            <a:ext cx="7704856" cy="1929959"/>
            <a:chOff x="467544" y="1795784"/>
            <a:chExt cx="7704856" cy="1929959"/>
          </a:xfrm>
        </p:grpSpPr>
        <p:sp>
          <p:nvSpPr>
            <p:cNvPr id="3" name="TextBox 2"/>
            <p:cNvSpPr txBox="1"/>
            <p:nvPr/>
          </p:nvSpPr>
          <p:spPr>
            <a:xfrm>
              <a:off x="539552" y="1819488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  +  2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83768" y="1819488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 +  а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907704" y="1795784"/>
              <a:ext cx="526106" cy="58477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7984" y="1819488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  +  4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72200" y="1819488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 +  а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96136" y="1795784"/>
              <a:ext cx="526106" cy="58477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3140968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 -  </a:t>
              </a:r>
              <a:r>
                <a: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5776" y="3140968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-  </a:t>
              </a:r>
              <a:r>
                <a: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9992" y="3140968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-  </a:t>
              </a:r>
              <a:r>
                <a: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88224" y="3140968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-  </a:t>
              </a:r>
              <a:r>
                <a: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979712" y="3068960"/>
              <a:ext cx="526106" cy="58477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96136" y="3068960"/>
              <a:ext cx="526106" cy="58477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27751" y="4005064"/>
            <a:ext cx="874448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323528" y="566124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323528" y="566124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323528" y="566124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333575" y="566124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Нашивка 31"/>
          <p:cNvSpPr/>
          <p:nvPr/>
        </p:nvSpPr>
        <p:spPr>
          <a:xfrm rot="10800000">
            <a:off x="1609556" y="566466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Нашивка 32"/>
          <p:cNvSpPr/>
          <p:nvPr/>
        </p:nvSpPr>
        <p:spPr>
          <a:xfrm rot="10800000">
            <a:off x="1609556" y="566466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Нашивка 33"/>
          <p:cNvSpPr/>
          <p:nvPr/>
        </p:nvSpPr>
        <p:spPr>
          <a:xfrm rot="10800000">
            <a:off x="1626656" y="566466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Нашивка 34"/>
          <p:cNvSpPr/>
          <p:nvPr/>
        </p:nvSpPr>
        <p:spPr>
          <a:xfrm rot="10800000">
            <a:off x="1618782" y="5676543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Равно 35"/>
          <p:cNvSpPr/>
          <p:nvPr/>
        </p:nvSpPr>
        <p:spPr>
          <a:xfrm>
            <a:off x="833448" y="5774564"/>
            <a:ext cx="755250" cy="373299"/>
          </a:xfrm>
          <a:prstGeom prst="mathEqual">
            <a:avLst/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Равно 36"/>
          <p:cNvSpPr/>
          <p:nvPr/>
        </p:nvSpPr>
        <p:spPr>
          <a:xfrm>
            <a:off x="833448" y="5774564"/>
            <a:ext cx="755250" cy="373299"/>
          </a:xfrm>
          <a:prstGeom prst="mathEqual">
            <a:avLst/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Равно 37"/>
          <p:cNvSpPr/>
          <p:nvPr/>
        </p:nvSpPr>
        <p:spPr>
          <a:xfrm>
            <a:off x="833448" y="5774564"/>
            <a:ext cx="755250" cy="373299"/>
          </a:xfrm>
          <a:prstGeom prst="mathEqual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79512" y="5589240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55. Числа 0 -10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8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795784"/>
            <a:ext cx="52610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69269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8194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+ 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8194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+  а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8194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+ 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8194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 +  а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1795784"/>
            <a:ext cx="52610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14096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- 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314096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14096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314096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3068960"/>
            <a:ext cx="52610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3068960"/>
            <a:ext cx="52610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5" name="Нашивка 14"/>
          <p:cNvSpPr/>
          <p:nvPr/>
        </p:nvSpPr>
        <p:spPr>
          <a:xfrm>
            <a:off x="323528" y="566124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323528" y="566124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323528" y="566124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333575" y="566124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шивка 18"/>
          <p:cNvSpPr/>
          <p:nvPr/>
        </p:nvSpPr>
        <p:spPr>
          <a:xfrm rot="10800000">
            <a:off x="1609556" y="566466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шивка 19"/>
          <p:cNvSpPr/>
          <p:nvPr/>
        </p:nvSpPr>
        <p:spPr>
          <a:xfrm rot="10800000">
            <a:off x="1609556" y="566466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Нашивка 20"/>
          <p:cNvSpPr/>
          <p:nvPr/>
        </p:nvSpPr>
        <p:spPr>
          <a:xfrm rot="10800000">
            <a:off x="1626656" y="566466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1619672" y="5676543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Равно 22"/>
          <p:cNvSpPr/>
          <p:nvPr/>
        </p:nvSpPr>
        <p:spPr>
          <a:xfrm>
            <a:off x="833448" y="5774564"/>
            <a:ext cx="755250" cy="373299"/>
          </a:xfrm>
          <a:prstGeom prst="mathEqual">
            <a:avLst/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833448" y="5774564"/>
            <a:ext cx="755250" cy="373299"/>
          </a:xfrm>
          <a:prstGeom prst="mathEqual">
            <a:avLst/>
          </a:prstGeom>
          <a:solidFill>
            <a:srgbClr val="FF000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Равно 24"/>
          <p:cNvSpPr/>
          <p:nvPr/>
        </p:nvSpPr>
        <p:spPr>
          <a:xfrm>
            <a:off x="833448" y="5774564"/>
            <a:ext cx="755250" cy="373299"/>
          </a:xfrm>
          <a:prstGeom prst="mathEqual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9512" y="5589240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ашивка 29"/>
          <p:cNvSpPr/>
          <p:nvPr/>
        </p:nvSpPr>
        <p:spPr>
          <a:xfrm rot="10800000">
            <a:off x="1640551" y="5664668"/>
            <a:ext cx="411954" cy="597278"/>
          </a:xfrm>
          <a:prstGeom prst="chevron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0232" y="450912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55. Числа 0 -10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9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3281 -0.570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" y="-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18906 -0.37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525 -0.568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46354 -0.3798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8" grpId="0" animBg="1"/>
      <p:bldP spid="22" grpId="0" animBg="1"/>
      <p:bldP spid="23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5676908" y="1804976"/>
            <a:ext cx="3106921" cy="146724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6997472" y="171448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975" y="1834194"/>
            <a:ext cx="3106921" cy="146724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47834" y="2206552"/>
            <a:ext cx="2618345" cy="93378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15458">
            <a:off x="2852552" y="1729102"/>
            <a:ext cx="701636" cy="6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1719">
            <a:off x="2225410" y="2549278"/>
            <a:ext cx="770252" cy="71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58923">
            <a:off x="2943878" y="2652190"/>
            <a:ext cx="689059" cy="67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28199">
            <a:off x="1959162" y="1740447"/>
            <a:ext cx="701636" cy="6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764320">
            <a:off x="2415640" y="2124660"/>
            <a:ext cx="745764" cy="73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75" y="2518014"/>
            <a:ext cx="946688" cy="8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101" y="2485618"/>
            <a:ext cx="852234" cy="73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74883">
            <a:off x="1277869" y="1965113"/>
            <a:ext cx="963141" cy="7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26179">
            <a:off x="596416" y="1972156"/>
            <a:ext cx="1023679" cy="7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927665" y="2560648"/>
            <a:ext cx="1501591" cy="10001"/>
          </a:xfrm>
          <a:prstGeom prst="straightConnector1">
            <a:avLst/>
          </a:prstGeom>
          <a:ln w="38100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67122" y="1924605"/>
            <a:ext cx="83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58688" y="4083702"/>
            <a:ext cx="3149216" cy="1417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42"/>
          <p:cNvGrpSpPr/>
          <p:nvPr/>
        </p:nvGrpSpPr>
        <p:grpSpPr>
          <a:xfrm>
            <a:off x="611560" y="4256279"/>
            <a:ext cx="2362352" cy="1172415"/>
            <a:chOff x="1043608" y="1525977"/>
            <a:chExt cx="6068888" cy="3011935"/>
          </a:xfrm>
        </p:grpSpPr>
        <p:sp>
          <p:nvSpPr>
            <p:cNvPr id="144" name="Овал 143"/>
            <p:cNvSpPr/>
            <p:nvPr/>
          </p:nvSpPr>
          <p:spPr>
            <a:xfrm>
              <a:off x="1043608" y="2506755"/>
              <a:ext cx="6068888" cy="1296144"/>
            </a:xfrm>
            <a:prstGeom prst="ellipse">
              <a:avLst/>
            </a:prstGeom>
            <a:gradFill flip="none" rotWithShape="1">
              <a:gsLst>
                <a:gs pos="0">
                  <a:srgbClr val="66FFFF">
                    <a:tint val="66000"/>
                    <a:satMod val="160000"/>
                  </a:srgbClr>
                </a:gs>
                <a:gs pos="50000">
                  <a:srgbClr val="66FFFF">
                    <a:tint val="44500"/>
                    <a:satMod val="160000"/>
                  </a:srgbClr>
                </a:gs>
                <a:gs pos="100000">
                  <a:srgbClr val="66FF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F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563171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6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598303"/>
              <a:ext cx="167640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7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525977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598302"/>
              <a:ext cx="167640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39280" y="3026999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1448" y="3062131"/>
              <a:ext cx="167640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19600" y="3067887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2" name="Прямоугольник 151"/>
          <p:cNvSpPr/>
          <p:nvPr/>
        </p:nvSpPr>
        <p:spPr>
          <a:xfrm>
            <a:off x="5671256" y="4083702"/>
            <a:ext cx="3149216" cy="1417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TextBox 153"/>
          <p:cNvSpPr txBox="1"/>
          <p:nvPr/>
        </p:nvSpPr>
        <p:spPr>
          <a:xfrm>
            <a:off x="6997472" y="3953549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57248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рассказы можете придумать по рисункам Кати и Лены? Запишите выражения. Задайте вопросы и найдите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5" name="Прямая со стрелкой 154"/>
          <p:cNvCxnSpPr/>
          <p:nvPr/>
        </p:nvCxnSpPr>
        <p:spPr>
          <a:xfrm>
            <a:off x="3927665" y="4840601"/>
            <a:ext cx="1501591" cy="10001"/>
          </a:xfrm>
          <a:prstGeom prst="straightConnector1">
            <a:avLst/>
          </a:prstGeom>
          <a:ln w="38100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235140" y="4204558"/>
            <a:ext cx="83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778" y="183419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03573" y="40249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55. Числа 0 -10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515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859172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466824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074476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328040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948516" y="5661248"/>
            <a:ext cx="43202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ru-RU" sz="32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575908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682128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28978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897432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4505084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5112736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5720388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27751" y="3265485"/>
            <a:ext cx="8744481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8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5676908" y="1804976"/>
            <a:ext cx="3106921" cy="146724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6997472" y="226488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5675362" y="1863792"/>
            <a:ext cx="3087638" cy="1417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8975" y="1834194"/>
            <a:ext cx="3106921" cy="146724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47834" y="2206552"/>
            <a:ext cx="2618345" cy="93378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15458">
            <a:off x="2852552" y="1729102"/>
            <a:ext cx="701636" cy="6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1719">
            <a:off x="2225410" y="2549278"/>
            <a:ext cx="770252" cy="71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58923">
            <a:off x="2943878" y="2652190"/>
            <a:ext cx="689059" cy="67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28199">
            <a:off x="1959162" y="1740447"/>
            <a:ext cx="701636" cy="6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764320">
            <a:off x="2415640" y="2124660"/>
            <a:ext cx="745764" cy="73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75" y="2518014"/>
            <a:ext cx="946688" cy="8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101" y="2485618"/>
            <a:ext cx="852234" cy="73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74883">
            <a:off x="1277869" y="1965113"/>
            <a:ext cx="963141" cy="7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26179">
            <a:off x="596416" y="1972156"/>
            <a:ext cx="1023679" cy="7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927665" y="2560648"/>
            <a:ext cx="1501591" cy="10001"/>
          </a:xfrm>
          <a:prstGeom prst="straightConnector1">
            <a:avLst/>
          </a:prstGeom>
          <a:ln w="38100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67122" y="1924605"/>
            <a:ext cx="83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58688" y="4316256"/>
            <a:ext cx="3149216" cy="1417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42"/>
          <p:cNvGrpSpPr/>
          <p:nvPr/>
        </p:nvGrpSpPr>
        <p:grpSpPr>
          <a:xfrm>
            <a:off x="611560" y="4488833"/>
            <a:ext cx="2362352" cy="1172415"/>
            <a:chOff x="1043608" y="1525977"/>
            <a:chExt cx="6068888" cy="3011935"/>
          </a:xfrm>
        </p:grpSpPr>
        <p:sp>
          <p:nvSpPr>
            <p:cNvPr id="144" name="Овал 143"/>
            <p:cNvSpPr/>
            <p:nvPr/>
          </p:nvSpPr>
          <p:spPr>
            <a:xfrm>
              <a:off x="1043608" y="2506755"/>
              <a:ext cx="6068888" cy="1296144"/>
            </a:xfrm>
            <a:prstGeom prst="ellipse">
              <a:avLst/>
            </a:prstGeom>
            <a:gradFill flip="none" rotWithShape="1">
              <a:gsLst>
                <a:gs pos="0">
                  <a:srgbClr val="66FFFF">
                    <a:tint val="66000"/>
                    <a:satMod val="160000"/>
                  </a:srgbClr>
                </a:gs>
                <a:gs pos="50000">
                  <a:srgbClr val="66FFFF">
                    <a:tint val="44500"/>
                    <a:satMod val="160000"/>
                  </a:srgbClr>
                </a:gs>
                <a:gs pos="100000">
                  <a:srgbClr val="66FF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F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563171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6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598303"/>
              <a:ext cx="167640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7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525977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598302"/>
              <a:ext cx="167640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39280" y="3026999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1448" y="3062131"/>
              <a:ext cx="167640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19600" y="3067887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2" name="Прямоугольник 151"/>
          <p:cNvSpPr/>
          <p:nvPr/>
        </p:nvSpPr>
        <p:spPr>
          <a:xfrm>
            <a:off x="5671256" y="4316256"/>
            <a:ext cx="3149216" cy="1417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TextBox 153"/>
          <p:cNvSpPr txBox="1"/>
          <p:nvPr/>
        </p:nvSpPr>
        <p:spPr>
          <a:xfrm>
            <a:off x="6997472" y="464344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57248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рассказы можете придумать по рисункам Кати и Лены? Запишите выражения. Задайте вопросы и найдите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5" name="Прямая со стрелкой 154"/>
          <p:cNvCxnSpPr/>
          <p:nvPr/>
        </p:nvCxnSpPr>
        <p:spPr>
          <a:xfrm>
            <a:off x="3927665" y="5073155"/>
            <a:ext cx="1501591" cy="10001"/>
          </a:xfrm>
          <a:prstGeom prst="straightConnector1">
            <a:avLst/>
          </a:prstGeom>
          <a:ln w="38100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235140" y="4437112"/>
            <a:ext cx="83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778" y="183419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03573" y="425754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71577" y="1813976"/>
            <a:ext cx="3106921" cy="146724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790436" y="2186334"/>
            <a:ext cx="2618345" cy="93378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15458">
            <a:off x="7995154" y="1708884"/>
            <a:ext cx="701636" cy="6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1719">
            <a:off x="7368012" y="2529060"/>
            <a:ext cx="770252" cy="71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58923">
            <a:off x="8086480" y="2631972"/>
            <a:ext cx="689059" cy="67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28199">
            <a:off x="7101764" y="1720229"/>
            <a:ext cx="701636" cy="6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764320">
            <a:off x="7558242" y="2104442"/>
            <a:ext cx="745764" cy="73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1577" y="2497796"/>
            <a:ext cx="946688" cy="8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703" y="2465400"/>
            <a:ext cx="852234" cy="73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74883">
            <a:off x="6420471" y="1944895"/>
            <a:ext cx="963141" cy="7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26179">
            <a:off x="5739018" y="1951938"/>
            <a:ext cx="1023679" cy="7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66"/>
          <p:cNvGrpSpPr/>
          <p:nvPr/>
        </p:nvGrpSpPr>
        <p:grpSpPr>
          <a:xfrm>
            <a:off x="528041" y="1714488"/>
            <a:ext cx="3106921" cy="1612256"/>
            <a:chOff x="1913128" y="2569847"/>
            <a:chExt cx="3106921" cy="161225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913128" y="2681008"/>
              <a:ext cx="3106921" cy="14672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031987" y="3053366"/>
              <a:ext cx="2618345" cy="93378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815458">
              <a:off x="4236705" y="2575916"/>
              <a:ext cx="701636" cy="689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911719">
              <a:off x="3609563" y="3396092"/>
              <a:ext cx="770252" cy="719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158923">
              <a:off x="4328031" y="3499004"/>
              <a:ext cx="689059" cy="677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128199">
              <a:off x="3343315" y="2587261"/>
              <a:ext cx="701636" cy="689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764320">
              <a:off x="3799793" y="2971474"/>
              <a:ext cx="745764" cy="732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128" y="3364828"/>
              <a:ext cx="946688" cy="815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254" y="3332432"/>
              <a:ext cx="852234" cy="734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574883">
              <a:off x="2662022" y="2811927"/>
              <a:ext cx="963141" cy="762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7926179">
              <a:off x="1980569" y="2818970"/>
              <a:ext cx="1023679" cy="759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3" name="TextBox 82"/>
          <p:cNvSpPr txBox="1"/>
          <p:nvPr/>
        </p:nvSpPr>
        <p:spPr>
          <a:xfrm>
            <a:off x="3837833" y="3375850"/>
            <a:ext cx="280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4 =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55. Числа 0 -10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8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6667E-6 L 0.56701 6.66667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xit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/>
      <p:bldP spid="140" grpId="0" animBg="1"/>
      <p:bldP spid="38" grpId="0" animBg="1"/>
      <p:bldP spid="39" grpId="0" animBg="1"/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5676908" y="1804976"/>
            <a:ext cx="3106921" cy="146724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5675362" y="1863792"/>
            <a:ext cx="3087638" cy="1417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8975" y="1834194"/>
            <a:ext cx="3106921" cy="146724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47834" y="2206552"/>
            <a:ext cx="2618345" cy="93378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15458">
            <a:off x="2852552" y="1729102"/>
            <a:ext cx="701636" cy="6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1719">
            <a:off x="2225410" y="2549278"/>
            <a:ext cx="770252" cy="71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58923">
            <a:off x="2943878" y="2652190"/>
            <a:ext cx="689059" cy="67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28199">
            <a:off x="1959162" y="1740447"/>
            <a:ext cx="701636" cy="6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764320">
            <a:off x="2415640" y="2124660"/>
            <a:ext cx="745764" cy="73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75" y="2518014"/>
            <a:ext cx="946688" cy="8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101" y="2485618"/>
            <a:ext cx="852234" cy="73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74883">
            <a:off x="1277869" y="1965113"/>
            <a:ext cx="963141" cy="76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26179">
            <a:off x="596416" y="1972156"/>
            <a:ext cx="1023679" cy="7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" name="Прямоугольник 141"/>
          <p:cNvSpPr/>
          <p:nvPr/>
        </p:nvSpPr>
        <p:spPr>
          <a:xfrm>
            <a:off x="558688" y="4316256"/>
            <a:ext cx="3149216" cy="1417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42"/>
          <p:cNvGrpSpPr/>
          <p:nvPr/>
        </p:nvGrpSpPr>
        <p:grpSpPr>
          <a:xfrm>
            <a:off x="611560" y="4488833"/>
            <a:ext cx="2362352" cy="1172415"/>
            <a:chOff x="1043608" y="1525977"/>
            <a:chExt cx="6068888" cy="3011935"/>
          </a:xfrm>
        </p:grpSpPr>
        <p:sp>
          <p:nvSpPr>
            <p:cNvPr id="144" name="Овал 143"/>
            <p:cNvSpPr/>
            <p:nvPr/>
          </p:nvSpPr>
          <p:spPr>
            <a:xfrm>
              <a:off x="1043608" y="2506755"/>
              <a:ext cx="6068888" cy="1296144"/>
            </a:xfrm>
            <a:prstGeom prst="ellipse">
              <a:avLst/>
            </a:prstGeom>
            <a:gradFill flip="none" rotWithShape="1">
              <a:gsLst>
                <a:gs pos="0">
                  <a:srgbClr val="66FFFF">
                    <a:tint val="66000"/>
                    <a:satMod val="160000"/>
                  </a:srgbClr>
                </a:gs>
                <a:gs pos="50000">
                  <a:srgbClr val="66FFFF">
                    <a:tint val="44500"/>
                    <a:satMod val="160000"/>
                  </a:srgbClr>
                </a:gs>
                <a:gs pos="100000">
                  <a:srgbClr val="66FF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F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563171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6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598303"/>
              <a:ext cx="167640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7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525977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598302"/>
              <a:ext cx="167640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39280" y="3026999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1448" y="3062131"/>
              <a:ext cx="167640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19600" y="3067887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2" name="Прямоугольник 151"/>
          <p:cNvSpPr/>
          <p:nvPr/>
        </p:nvSpPr>
        <p:spPr>
          <a:xfrm>
            <a:off x="5671256" y="4316256"/>
            <a:ext cx="3149216" cy="1417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TextBox 153"/>
          <p:cNvSpPr txBox="1"/>
          <p:nvPr/>
        </p:nvSpPr>
        <p:spPr>
          <a:xfrm>
            <a:off x="6997472" y="464344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57248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рассказы можете придумать по рисункам Кати и Лены? Запишите выражения. Задайте вопросы и найдите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778" y="183419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03573" y="425754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24282" y="5740560"/>
            <a:ext cx="280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+ 2 = 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71577" y="1813976"/>
            <a:ext cx="3106921" cy="146724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790436" y="2186334"/>
            <a:ext cx="2618345" cy="93378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15458">
            <a:off x="7995154" y="1708884"/>
            <a:ext cx="701636" cy="6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11719">
            <a:off x="7368012" y="2529060"/>
            <a:ext cx="770252" cy="71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58923">
            <a:off x="8086480" y="2631972"/>
            <a:ext cx="689059" cy="67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28199">
            <a:off x="7101764" y="1720229"/>
            <a:ext cx="701636" cy="6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764320">
            <a:off x="7558242" y="2104442"/>
            <a:ext cx="745764" cy="73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66"/>
          <p:cNvGrpSpPr/>
          <p:nvPr/>
        </p:nvGrpSpPr>
        <p:grpSpPr>
          <a:xfrm>
            <a:off x="528041" y="1714488"/>
            <a:ext cx="3106921" cy="1612256"/>
            <a:chOff x="1913128" y="2569847"/>
            <a:chExt cx="3106921" cy="1612256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913128" y="2681008"/>
              <a:ext cx="3106921" cy="14672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031987" y="3053366"/>
              <a:ext cx="2618345" cy="933788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815458">
              <a:off x="4236705" y="2575916"/>
              <a:ext cx="701636" cy="689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911719">
              <a:off x="3609563" y="3396092"/>
              <a:ext cx="770252" cy="719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158923">
              <a:off x="4328031" y="3499004"/>
              <a:ext cx="689059" cy="677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128199">
              <a:off x="3343315" y="2587261"/>
              <a:ext cx="701636" cy="689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764320">
              <a:off x="3799793" y="2971474"/>
              <a:ext cx="745764" cy="732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128" y="3364828"/>
              <a:ext cx="946688" cy="815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254" y="3332432"/>
              <a:ext cx="852234" cy="734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574883">
              <a:off x="2662022" y="2811927"/>
              <a:ext cx="963141" cy="762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7926179">
              <a:off x="1980569" y="2818970"/>
              <a:ext cx="1023679" cy="759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6" name="Прямая со стрелкой 65"/>
          <p:cNvCxnSpPr/>
          <p:nvPr/>
        </p:nvCxnSpPr>
        <p:spPr>
          <a:xfrm>
            <a:off x="3927665" y="2560648"/>
            <a:ext cx="1501591" cy="10001"/>
          </a:xfrm>
          <a:prstGeom prst="straightConnector1">
            <a:avLst/>
          </a:prstGeom>
          <a:ln w="38100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167122" y="1924605"/>
            <a:ext cx="83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3927665" y="5073155"/>
            <a:ext cx="1501591" cy="10001"/>
          </a:xfrm>
          <a:prstGeom prst="straightConnector1">
            <a:avLst/>
          </a:prstGeom>
          <a:ln w="38100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235140" y="4437112"/>
            <a:ext cx="83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37833" y="3375850"/>
            <a:ext cx="280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4 =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679595" y="4317066"/>
            <a:ext cx="3149216" cy="1417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142"/>
          <p:cNvGrpSpPr/>
          <p:nvPr/>
        </p:nvGrpSpPr>
        <p:grpSpPr>
          <a:xfrm>
            <a:off x="5732467" y="4489643"/>
            <a:ext cx="2362352" cy="1172415"/>
            <a:chOff x="1043608" y="1525977"/>
            <a:chExt cx="6068888" cy="3011935"/>
          </a:xfrm>
        </p:grpSpPr>
        <p:sp>
          <p:nvSpPr>
            <p:cNvPr id="74" name="Овал 73"/>
            <p:cNvSpPr/>
            <p:nvPr/>
          </p:nvSpPr>
          <p:spPr>
            <a:xfrm>
              <a:off x="1043608" y="2506755"/>
              <a:ext cx="6068888" cy="1296144"/>
            </a:xfrm>
            <a:prstGeom prst="ellipse">
              <a:avLst/>
            </a:prstGeom>
            <a:gradFill flip="none" rotWithShape="1">
              <a:gsLst>
                <a:gs pos="0">
                  <a:srgbClr val="66FFFF">
                    <a:tint val="66000"/>
                    <a:satMod val="160000"/>
                  </a:srgbClr>
                </a:gs>
                <a:gs pos="50000">
                  <a:srgbClr val="66FFFF">
                    <a:tint val="44500"/>
                    <a:satMod val="160000"/>
                  </a:srgbClr>
                </a:gs>
                <a:gs pos="100000">
                  <a:srgbClr val="66FFFF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F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563171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598303"/>
              <a:ext cx="167640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525977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598302"/>
              <a:ext cx="167640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39280" y="3026999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1448" y="3062131"/>
              <a:ext cx="167640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19600" y="3067887"/>
              <a:ext cx="1676400" cy="147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Группа 109"/>
          <p:cNvGrpSpPr/>
          <p:nvPr/>
        </p:nvGrpSpPr>
        <p:grpSpPr>
          <a:xfrm>
            <a:off x="558688" y="4324356"/>
            <a:ext cx="3149216" cy="1417000"/>
            <a:chOff x="711088" y="4468656"/>
            <a:chExt cx="3149216" cy="141700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711088" y="4468656"/>
              <a:ext cx="3149216" cy="1417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142"/>
            <p:cNvGrpSpPr/>
            <p:nvPr/>
          </p:nvGrpSpPr>
          <p:grpSpPr>
            <a:xfrm>
              <a:off x="763960" y="4641233"/>
              <a:ext cx="2362352" cy="1172415"/>
              <a:chOff x="1043608" y="1525977"/>
              <a:chExt cx="6068888" cy="3011935"/>
            </a:xfrm>
          </p:grpSpPr>
          <p:sp>
            <p:nvSpPr>
              <p:cNvPr id="102" name="Овал 101"/>
              <p:cNvSpPr/>
              <p:nvPr/>
            </p:nvSpPr>
            <p:spPr>
              <a:xfrm>
                <a:off x="1043608" y="2506755"/>
                <a:ext cx="6068888" cy="1296144"/>
              </a:xfrm>
              <a:prstGeom prst="ellipse">
                <a:avLst/>
              </a:prstGeom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B0F0"/>
                </a:solidFill>
                <a:prstDash val="solid"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3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1563171"/>
                <a:ext cx="1676400" cy="147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4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1598303"/>
                <a:ext cx="1676400" cy="1463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5" name="Picture 4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1525977"/>
                <a:ext cx="1676400" cy="147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6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1598302"/>
                <a:ext cx="1676400" cy="1463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39280" y="3026999"/>
                <a:ext cx="1676400" cy="147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451448" y="3062131"/>
                <a:ext cx="1676400" cy="1463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9" name="Picture 4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819600" y="3067887"/>
                <a:ext cx="1676400" cy="147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0854" y="4584873"/>
            <a:ext cx="6524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4465" y="5123683"/>
            <a:ext cx="652549" cy="5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84" name="TextBox 83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55. Числа 0 -10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8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7037E-6 L 0.55799 3.70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48" grpId="0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Прямая соединительная линия 80"/>
          <p:cNvCxnSpPr/>
          <p:nvPr/>
        </p:nvCxnSpPr>
        <p:spPr>
          <a:xfrm rot="5400000">
            <a:off x="8771235" y="1885771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306359" y="1896793"/>
            <a:ext cx="8572560" cy="6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1129146" y="1885005"/>
            <a:ext cx="216330" cy="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2081238" y="1884763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04042" y="2202609"/>
            <a:ext cx="21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037545" y="2202609"/>
            <a:ext cx="21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42427" y="2202609"/>
            <a:ext cx="21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89398" y="2202609"/>
            <a:ext cx="21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rot="5400000">
            <a:off x="3032128" y="1884763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897984" y="2202609"/>
            <a:ext cx="21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5400000">
            <a:off x="3941657" y="187672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788504" y="2234598"/>
            <a:ext cx="43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rot="5400000">
            <a:off x="4842145" y="1885771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6790520" y="2186314"/>
            <a:ext cx="365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861826" y="2173043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7790652" y="2224746"/>
            <a:ext cx="365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rot="5400000">
            <a:off x="6842409" y="1885771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5400000">
            <a:off x="5842277" y="1885771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8647908" y="2186314"/>
            <a:ext cx="38824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 rot="5400000">
            <a:off x="7842541" y="1885771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rot="5400000">
            <a:off x="198675" y="1885771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45646" y="2186314"/>
            <a:ext cx="216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537" y="758508"/>
            <a:ext cx="8696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Задания из «Методических рекомендаций»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Работа с числовым рядом чисел.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4507249"/>
            <a:ext cx="529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– 1 – 3 + 1 +1 – 2 –  2 =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6306" y="450724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034" y="5364505"/>
            <a:ext cx="403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9 – 4 + 5  – 3 +  2 =</a:t>
            </a:r>
            <a:endParaRPr lang="ru-RU" sz="3200" dirty="0">
              <a:solidFill>
                <a:srgbClr val="00964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27984" y="536263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3068960"/>
            <a:ext cx="875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Цепочки.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Результат дети показывают на карточках с последующей проверкой.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55. Числа 0 -10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55. Числа 0 -10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Облако 103"/>
          <p:cNvSpPr/>
          <p:nvPr/>
        </p:nvSpPr>
        <p:spPr>
          <a:xfrm>
            <a:off x="5516106" y="5062847"/>
            <a:ext cx="3232357" cy="1236733"/>
          </a:xfrm>
          <a:prstGeom prst="cloud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5294003" y="2821795"/>
            <a:ext cx="3252518" cy="3209774"/>
            <a:chOff x="5909777" y="3203961"/>
            <a:chExt cx="2651768" cy="2616919"/>
          </a:xfrm>
        </p:grpSpPr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387251" flipH="1">
              <a:off x="5909777" y="3226149"/>
              <a:ext cx="2651768" cy="2594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212749">
              <a:off x="5942115" y="3203961"/>
              <a:ext cx="2455218" cy="2402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" name="Овал 91"/>
          <p:cNvSpPr/>
          <p:nvPr/>
        </p:nvSpPr>
        <p:spPr>
          <a:xfrm>
            <a:off x="5516106" y="1807848"/>
            <a:ext cx="2808312" cy="97308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7030A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899592" y="4931909"/>
            <a:ext cx="3024336" cy="1367671"/>
          </a:xfrm>
          <a:prstGeom prst="cloud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 rot="13649479">
            <a:off x="1424346" y="3025290"/>
            <a:ext cx="2169965" cy="2378299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rot="11905281">
            <a:off x="541885" y="2857009"/>
            <a:ext cx="2169965" cy="2378299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13597188">
            <a:off x="2058107" y="4163587"/>
            <a:ext cx="1218046" cy="1334988"/>
          </a:xfrm>
          <a:custGeom>
            <a:avLst/>
            <a:gdLst>
              <a:gd name="connsiteX0" fmla="*/ 5126 w 2169965"/>
              <a:gd name="connsiteY0" fmla="*/ 221754 h 2378299"/>
              <a:gd name="connsiteX1" fmla="*/ 491823 w 2169965"/>
              <a:gd name="connsiteY1" fmla="*/ 1386876 h 2378299"/>
              <a:gd name="connsiteX2" fmla="*/ 506571 w 2169965"/>
              <a:gd name="connsiteY2" fmla="*/ 2242283 h 2378299"/>
              <a:gd name="connsiteX3" fmla="*/ 654055 w 2169965"/>
              <a:gd name="connsiteY3" fmla="*/ 1121405 h 2378299"/>
              <a:gd name="connsiteX4" fmla="*/ 211603 w 2169965"/>
              <a:gd name="connsiteY4" fmla="*/ 192257 h 2378299"/>
              <a:gd name="connsiteX5" fmla="*/ 890029 w 2169965"/>
              <a:gd name="connsiteY5" fmla="*/ 1711341 h 2378299"/>
              <a:gd name="connsiteX6" fmla="*/ 1317732 w 2169965"/>
              <a:gd name="connsiteY6" fmla="*/ 2242283 h 2378299"/>
              <a:gd name="connsiteX7" fmla="*/ 1538958 w 2169965"/>
              <a:gd name="connsiteY7" fmla="*/ 2316025 h 2378299"/>
              <a:gd name="connsiteX8" fmla="*/ 1008016 w 2169965"/>
              <a:gd name="connsiteY8" fmla="*/ 1445870 h 2378299"/>
              <a:gd name="connsiteX9" fmla="*/ 388584 w 2169965"/>
              <a:gd name="connsiteY9" fmla="*/ 103767 h 2378299"/>
              <a:gd name="connsiteX10" fmla="*/ 255848 w 2169965"/>
              <a:gd name="connsiteY10" fmla="*/ 236502 h 2378299"/>
              <a:gd name="connsiteX11" fmla="*/ 1332481 w 2169965"/>
              <a:gd name="connsiteY11" fmla="*/ 1401625 h 2378299"/>
              <a:gd name="connsiteX12" fmla="*/ 1966661 w 2169965"/>
              <a:gd name="connsiteY12" fmla="*/ 1711341 h 2378299"/>
              <a:gd name="connsiteX13" fmla="*/ 2158390 w 2169965"/>
              <a:gd name="connsiteY13" fmla="*/ 1667096 h 2378299"/>
              <a:gd name="connsiteX14" fmla="*/ 1686442 w 2169965"/>
              <a:gd name="connsiteY14" fmla="*/ 1401625 h 2378299"/>
              <a:gd name="connsiteX15" fmla="*/ 1317732 w 2169965"/>
              <a:gd name="connsiteY15" fmla="*/ 1047663 h 2378299"/>
              <a:gd name="connsiteX16" fmla="*/ 801539 w 2169965"/>
              <a:gd name="connsiteY16" fmla="*/ 546218 h 2378299"/>
              <a:gd name="connsiteX17" fmla="*/ 270597 w 2169965"/>
              <a:gd name="connsiteY17" fmla="*/ 133263 h 2378299"/>
              <a:gd name="connsiteX18" fmla="*/ 5126 w 2169965"/>
              <a:gd name="connsiteY18" fmla="*/ 221754 h 23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9965" h="2378299">
                <a:moveTo>
                  <a:pt x="5126" y="221754"/>
                </a:moveTo>
                <a:cubicBezTo>
                  <a:pt x="41997" y="430689"/>
                  <a:pt x="408249" y="1050121"/>
                  <a:pt x="491823" y="1386876"/>
                </a:cubicBezTo>
                <a:cubicBezTo>
                  <a:pt x="575397" y="1723631"/>
                  <a:pt x="479532" y="2286528"/>
                  <a:pt x="506571" y="2242283"/>
                </a:cubicBezTo>
                <a:cubicBezTo>
                  <a:pt x="533610" y="2198038"/>
                  <a:pt x="703216" y="1463076"/>
                  <a:pt x="654055" y="1121405"/>
                </a:cubicBezTo>
                <a:cubicBezTo>
                  <a:pt x="604894" y="779734"/>
                  <a:pt x="172274" y="93934"/>
                  <a:pt x="211603" y="192257"/>
                </a:cubicBezTo>
                <a:cubicBezTo>
                  <a:pt x="250932" y="290580"/>
                  <a:pt x="705674" y="1369670"/>
                  <a:pt x="890029" y="1711341"/>
                </a:cubicBezTo>
                <a:cubicBezTo>
                  <a:pt x="1074384" y="2053012"/>
                  <a:pt x="1209577" y="2141502"/>
                  <a:pt x="1317732" y="2242283"/>
                </a:cubicBezTo>
                <a:cubicBezTo>
                  <a:pt x="1425887" y="2343064"/>
                  <a:pt x="1590577" y="2448761"/>
                  <a:pt x="1538958" y="2316025"/>
                </a:cubicBezTo>
                <a:cubicBezTo>
                  <a:pt x="1487339" y="2183289"/>
                  <a:pt x="1199745" y="1814580"/>
                  <a:pt x="1008016" y="1445870"/>
                </a:cubicBezTo>
                <a:cubicBezTo>
                  <a:pt x="816287" y="1077160"/>
                  <a:pt x="513945" y="305328"/>
                  <a:pt x="388584" y="103767"/>
                </a:cubicBezTo>
                <a:cubicBezTo>
                  <a:pt x="263223" y="-97794"/>
                  <a:pt x="98532" y="20192"/>
                  <a:pt x="255848" y="236502"/>
                </a:cubicBezTo>
                <a:cubicBezTo>
                  <a:pt x="413164" y="452812"/>
                  <a:pt x="1047346" y="1155819"/>
                  <a:pt x="1332481" y="1401625"/>
                </a:cubicBezTo>
                <a:cubicBezTo>
                  <a:pt x="1617616" y="1647431"/>
                  <a:pt x="1829010" y="1667096"/>
                  <a:pt x="1966661" y="1711341"/>
                </a:cubicBezTo>
                <a:cubicBezTo>
                  <a:pt x="2104312" y="1755586"/>
                  <a:pt x="2205093" y="1718715"/>
                  <a:pt x="2158390" y="1667096"/>
                </a:cubicBezTo>
                <a:cubicBezTo>
                  <a:pt x="2111687" y="1615477"/>
                  <a:pt x="1826552" y="1504864"/>
                  <a:pt x="1686442" y="1401625"/>
                </a:cubicBezTo>
                <a:cubicBezTo>
                  <a:pt x="1546332" y="1298386"/>
                  <a:pt x="1317732" y="1047663"/>
                  <a:pt x="1317732" y="1047663"/>
                </a:cubicBezTo>
                <a:cubicBezTo>
                  <a:pt x="1170248" y="905095"/>
                  <a:pt x="976061" y="698618"/>
                  <a:pt x="801539" y="546218"/>
                </a:cubicBezTo>
                <a:cubicBezTo>
                  <a:pt x="627017" y="393818"/>
                  <a:pt x="403332" y="187340"/>
                  <a:pt x="270597" y="133263"/>
                </a:cubicBezTo>
                <a:cubicBezTo>
                  <a:pt x="137862" y="79186"/>
                  <a:pt x="-31745" y="12819"/>
                  <a:pt x="5126" y="221754"/>
                </a:cubicBezTo>
                <a:close/>
              </a:path>
            </a:pathLst>
          </a:custGeom>
          <a:solidFill>
            <a:srgbClr val="009644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2" descr="&amp;rcy;&amp;icy;&amp;scy;&amp;ucy;&amp;iecy;&amp;mcy; &amp;scy; &amp;dcy;&amp;iecy;&amp;tcy;&amp;softcy;&amp;mcy;&amp;icy; | &amp;rcy;&amp;icy;&amp;scy;&amp;ucy;&amp;ncy;&amp;ocy;&amp;kcy; &amp;mcy;&amp;ycy;&amp;shcy;&amp;icy; &amp;icy;&amp;lcy;&amp;icy; &amp;mcy;&amp;ycy;&amp;shcy;&amp;ocy;&amp;ncy;&amp;k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&amp;rcy;&amp;icy;&amp;scy;&amp;ucy;&amp;iecy;&amp;mcy; &amp;scy; &amp;dcy;&amp;iecy;&amp;tcy;&amp;softcy;&amp;mcy;&amp;icy; | &amp;rcy;&amp;icy;&amp;scy;&amp;ucy;&amp;ncy;&amp;ocy;&amp;kcy; &amp;mcy;&amp;ycy;&amp;shcy;&amp;icy; &amp;icy;&amp;lcy;&amp;icy; &amp;mcy;&amp;ycy;&amp;shcy;&amp;ocy;&amp;ncy;&amp;kcy;&amp;a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&amp;rcy;&amp;icy;&amp;scy;&amp;ucy;&amp;iecy;&amp;mcy; &amp;scy; &amp;dcy;&amp;iecy;&amp;tcy;&amp;softcy;&amp;mcy;&amp;icy; | &amp;rcy;&amp;icy;&amp;scy;&amp;ucy;&amp;ncy;&amp;ocy;&amp;kcy; &amp;mcy;&amp;ycy;&amp;shcy;&amp;icy; &amp;icy;&amp;lcy;&amp;icy; &amp;mcy;&amp;ycy;&amp;shcy;&amp;ocy;&amp;ncy;&amp;kcy;&amp;acy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&amp;rcy;&amp;icy;&amp;scy;&amp;ucy;&amp;iecy;&amp;mcy; &amp;scy; &amp;dcy;&amp;iecy;&amp;tcy;&amp;softcy;&amp;mcy;&amp;icy; | &amp;rcy;&amp;icy;&amp;scy;&amp;ucy;&amp;ncy;&amp;ocy;&amp;kcy; &amp;mcy;&amp;ycy;&amp;shcy;&amp;icy; &amp;icy;&amp;lcy;&amp;icy; &amp;mcy;&amp;ycy;&amp;shcy;&amp;ocy;&amp;ncy;&amp;kcy;&amp;acy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&amp;rcy;&amp;icy;&amp;scy;&amp;ucy;&amp;iecy;&amp;mcy; &amp;scy; &amp;dcy;&amp;iecy;&amp;tcy;&amp;softcy;&amp;mcy;&amp;icy; | &amp;rcy;&amp;icy;&amp;scy;&amp;ucy;&amp;ncy;&amp;ocy;&amp;kcy; &amp;mcy;&amp;ycy;&amp;shcy;&amp;icy; &amp;icy;&amp;lcy;&amp;icy; &amp;mcy;&amp;ycy;&amp;shcy;&amp;ocy;&amp;ncy;&amp;kcy;&amp;acy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574" y="4973580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3718" y="4720658"/>
            <a:ext cx="764086" cy="8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5090798"/>
            <a:ext cx="764086" cy="8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3788" y="4229149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761" y="4291205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Группа 37"/>
          <p:cNvGrpSpPr/>
          <p:nvPr/>
        </p:nvGrpSpPr>
        <p:grpSpPr>
          <a:xfrm rot="20089923">
            <a:off x="-326393" y="3522082"/>
            <a:ext cx="2792738" cy="2378299"/>
            <a:chOff x="-384564" y="2036656"/>
            <a:chExt cx="2792738" cy="2378299"/>
          </a:xfrm>
        </p:grpSpPr>
        <p:sp>
          <p:nvSpPr>
            <p:cNvPr id="68" name="Полилиния 67"/>
            <p:cNvSpPr/>
            <p:nvPr/>
          </p:nvSpPr>
          <p:spPr>
            <a:xfrm rot="11905281">
              <a:off x="-384564" y="2036656"/>
              <a:ext cx="2169965" cy="2378299"/>
            </a:xfrm>
            <a:custGeom>
              <a:avLst/>
              <a:gdLst>
                <a:gd name="connsiteX0" fmla="*/ 5126 w 2169965"/>
                <a:gd name="connsiteY0" fmla="*/ 221754 h 2378299"/>
                <a:gd name="connsiteX1" fmla="*/ 491823 w 2169965"/>
                <a:gd name="connsiteY1" fmla="*/ 1386876 h 2378299"/>
                <a:gd name="connsiteX2" fmla="*/ 506571 w 2169965"/>
                <a:gd name="connsiteY2" fmla="*/ 2242283 h 2378299"/>
                <a:gd name="connsiteX3" fmla="*/ 654055 w 2169965"/>
                <a:gd name="connsiteY3" fmla="*/ 1121405 h 2378299"/>
                <a:gd name="connsiteX4" fmla="*/ 211603 w 2169965"/>
                <a:gd name="connsiteY4" fmla="*/ 192257 h 2378299"/>
                <a:gd name="connsiteX5" fmla="*/ 890029 w 2169965"/>
                <a:gd name="connsiteY5" fmla="*/ 1711341 h 2378299"/>
                <a:gd name="connsiteX6" fmla="*/ 1317732 w 2169965"/>
                <a:gd name="connsiteY6" fmla="*/ 2242283 h 2378299"/>
                <a:gd name="connsiteX7" fmla="*/ 1538958 w 2169965"/>
                <a:gd name="connsiteY7" fmla="*/ 2316025 h 2378299"/>
                <a:gd name="connsiteX8" fmla="*/ 1008016 w 2169965"/>
                <a:gd name="connsiteY8" fmla="*/ 1445870 h 2378299"/>
                <a:gd name="connsiteX9" fmla="*/ 388584 w 2169965"/>
                <a:gd name="connsiteY9" fmla="*/ 103767 h 2378299"/>
                <a:gd name="connsiteX10" fmla="*/ 255848 w 2169965"/>
                <a:gd name="connsiteY10" fmla="*/ 236502 h 2378299"/>
                <a:gd name="connsiteX11" fmla="*/ 1332481 w 2169965"/>
                <a:gd name="connsiteY11" fmla="*/ 1401625 h 2378299"/>
                <a:gd name="connsiteX12" fmla="*/ 1966661 w 2169965"/>
                <a:gd name="connsiteY12" fmla="*/ 1711341 h 2378299"/>
                <a:gd name="connsiteX13" fmla="*/ 2158390 w 2169965"/>
                <a:gd name="connsiteY13" fmla="*/ 1667096 h 2378299"/>
                <a:gd name="connsiteX14" fmla="*/ 1686442 w 2169965"/>
                <a:gd name="connsiteY14" fmla="*/ 1401625 h 2378299"/>
                <a:gd name="connsiteX15" fmla="*/ 1317732 w 2169965"/>
                <a:gd name="connsiteY15" fmla="*/ 1047663 h 2378299"/>
                <a:gd name="connsiteX16" fmla="*/ 801539 w 2169965"/>
                <a:gd name="connsiteY16" fmla="*/ 546218 h 2378299"/>
                <a:gd name="connsiteX17" fmla="*/ 270597 w 2169965"/>
                <a:gd name="connsiteY17" fmla="*/ 133263 h 2378299"/>
                <a:gd name="connsiteX18" fmla="*/ 5126 w 2169965"/>
                <a:gd name="connsiteY18" fmla="*/ 221754 h 237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69965" h="2378299">
                  <a:moveTo>
                    <a:pt x="5126" y="221754"/>
                  </a:moveTo>
                  <a:cubicBezTo>
                    <a:pt x="41997" y="430689"/>
                    <a:pt x="408249" y="1050121"/>
                    <a:pt x="491823" y="1386876"/>
                  </a:cubicBezTo>
                  <a:cubicBezTo>
                    <a:pt x="575397" y="1723631"/>
                    <a:pt x="479532" y="2286528"/>
                    <a:pt x="506571" y="2242283"/>
                  </a:cubicBezTo>
                  <a:cubicBezTo>
                    <a:pt x="533610" y="2198038"/>
                    <a:pt x="703216" y="1463076"/>
                    <a:pt x="654055" y="1121405"/>
                  </a:cubicBezTo>
                  <a:cubicBezTo>
                    <a:pt x="604894" y="779734"/>
                    <a:pt x="172274" y="93934"/>
                    <a:pt x="211603" y="192257"/>
                  </a:cubicBezTo>
                  <a:cubicBezTo>
                    <a:pt x="250932" y="290580"/>
                    <a:pt x="705674" y="1369670"/>
                    <a:pt x="890029" y="1711341"/>
                  </a:cubicBezTo>
                  <a:cubicBezTo>
                    <a:pt x="1074384" y="2053012"/>
                    <a:pt x="1209577" y="2141502"/>
                    <a:pt x="1317732" y="2242283"/>
                  </a:cubicBezTo>
                  <a:cubicBezTo>
                    <a:pt x="1425887" y="2343064"/>
                    <a:pt x="1590577" y="2448761"/>
                    <a:pt x="1538958" y="2316025"/>
                  </a:cubicBezTo>
                  <a:cubicBezTo>
                    <a:pt x="1487339" y="2183289"/>
                    <a:pt x="1199745" y="1814580"/>
                    <a:pt x="1008016" y="1445870"/>
                  </a:cubicBezTo>
                  <a:cubicBezTo>
                    <a:pt x="816287" y="1077160"/>
                    <a:pt x="513945" y="305328"/>
                    <a:pt x="388584" y="103767"/>
                  </a:cubicBezTo>
                  <a:cubicBezTo>
                    <a:pt x="263223" y="-97794"/>
                    <a:pt x="98532" y="20192"/>
                    <a:pt x="255848" y="236502"/>
                  </a:cubicBezTo>
                  <a:cubicBezTo>
                    <a:pt x="413164" y="452812"/>
                    <a:pt x="1047346" y="1155819"/>
                    <a:pt x="1332481" y="1401625"/>
                  </a:cubicBezTo>
                  <a:cubicBezTo>
                    <a:pt x="1617616" y="1647431"/>
                    <a:pt x="1829010" y="1667096"/>
                    <a:pt x="1966661" y="1711341"/>
                  </a:cubicBezTo>
                  <a:cubicBezTo>
                    <a:pt x="2104312" y="1755586"/>
                    <a:pt x="2205093" y="1718715"/>
                    <a:pt x="2158390" y="1667096"/>
                  </a:cubicBezTo>
                  <a:cubicBezTo>
                    <a:pt x="2111687" y="1615477"/>
                    <a:pt x="1826552" y="1504864"/>
                    <a:pt x="1686442" y="1401625"/>
                  </a:cubicBezTo>
                  <a:cubicBezTo>
                    <a:pt x="1546332" y="1298386"/>
                    <a:pt x="1317732" y="1047663"/>
                    <a:pt x="1317732" y="1047663"/>
                  </a:cubicBezTo>
                  <a:cubicBezTo>
                    <a:pt x="1170248" y="905095"/>
                    <a:pt x="976061" y="698618"/>
                    <a:pt x="801539" y="546218"/>
                  </a:cubicBezTo>
                  <a:cubicBezTo>
                    <a:pt x="627017" y="393818"/>
                    <a:pt x="403332" y="187340"/>
                    <a:pt x="270597" y="133263"/>
                  </a:cubicBezTo>
                  <a:cubicBezTo>
                    <a:pt x="137862" y="79186"/>
                    <a:pt x="-31745" y="12819"/>
                    <a:pt x="5126" y="221754"/>
                  </a:cubicBezTo>
                  <a:close/>
                </a:path>
              </a:pathLst>
            </a:custGeom>
            <a:solidFill>
              <a:srgbClr val="009644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 rot="13597188">
              <a:off x="1131657" y="2877183"/>
              <a:ext cx="1218046" cy="1334988"/>
            </a:xfrm>
            <a:custGeom>
              <a:avLst/>
              <a:gdLst>
                <a:gd name="connsiteX0" fmla="*/ 5126 w 2169965"/>
                <a:gd name="connsiteY0" fmla="*/ 221754 h 2378299"/>
                <a:gd name="connsiteX1" fmla="*/ 491823 w 2169965"/>
                <a:gd name="connsiteY1" fmla="*/ 1386876 h 2378299"/>
                <a:gd name="connsiteX2" fmla="*/ 506571 w 2169965"/>
                <a:gd name="connsiteY2" fmla="*/ 2242283 h 2378299"/>
                <a:gd name="connsiteX3" fmla="*/ 654055 w 2169965"/>
                <a:gd name="connsiteY3" fmla="*/ 1121405 h 2378299"/>
                <a:gd name="connsiteX4" fmla="*/ 211603 w 2169965"/>
                <a:gd name="connsiteY4" fmla="*/ 192257 h 2378299"/>
                <a:gd name="connsiteX5" fmla="*/ 890029 w 2169965"/>
                <a:gd name="connsiteY5" fmla="*/ 1711341 h 2378299"/>
                <a:gd name="connsiteX6" fmla="*/ 1317732 w 2169965"/>
                <a:gd name="connsiteY6" fmla="*/ 2242283 h 2378299"/>
                <a:gd name="connsiteX7" fmla="*/ 1538958 w 2169965"/>
                <a:gd name="connsiteY7" fmla="*/ 2316025 h 2378299"/>
                <a:gd name="connsiteX8" fmla="*/ 1008016 w 2169965"/>
                <a:gd name="connsiteY8" fmla="*/ 1445870 h 2378299"/>
                <a:gd name="connsiteX9" fmla="*/ 388584 w 2169965"/>
                <a:gd name="connsiteY9" fmla="*/ 103767 h 2378299"/>
                <a:gd name="connsiteX10" fmla="*/ 255848 w 2169965"/>
                <a:gd name="connsiteY10" fmla="*/ 236502 h 2378299"/>
                <a:gd name="connsiteX11" fmla="*/ 1332481 w 2169965"/>
                <a:gd name="connsiteY11" fmla="*/ 1401625 h 2378299"/>
                <a:gd name="connsiteX12" fmla="*/ 1966661 w 2169965"/>
                <a:gd name="connsiteY12" fmla="*/ 1711341 h 2378299"/>
                <a:gd name="connsiteX13" fmla="*/ 2158390 w 2169965"/>
                <a:gd name="connsiteY13" fmla="*/ 1667096 h 2378299"/>
                <a:gd name="connsiteX14" fmla="*/ 1686442 w 2169965"/>
                <a:gd name="connsiteY14" fmla="*/ 1401625 h 2378299"/>
                <a:gd name="connsiteX15" fmla="*/ 1317732 w 2169965"/>
                <a:gd name="connsiteY15" fmla="*/ 1047663 h 2378299"/>
                <a:gd name="connsiteX16" fmla="*/ 801539 w 2169965"/>
                <a:gd name="connsiteY16" fmla="*/ 546218 h 2378299"/>
                <a:gd name="connsiteX17" fmla="*/ 270597 w 2169965"/>
                <a:gd name="connsiteY17" fmla="*/ 133263 h 2378299"/>
                <a:gd name="connsiteX18" fmla="*/ 5126 w 2169965"/>
                <a:gd name="connsiteY18" fmla="*/ 221754 h 237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69965" h="2378299">
                  <a:moveTo>
                    <a:pt x="5126" y="221754"/>
                  </a:moveTo>
                  <a:cubicBezTo>
                    <a:pt x="41997" y="430689"/>
                    <a:pt x="408249" y="1050121"/>
                    <a:pt x="491823" y="1386876"/>
                  </a:cubicBezTo>
                  <a:cubicBezTo>
                    <a:pt x="575397" y="1723631"/>
                    <a:pt x="479532" y="2286528"/>
                    <a:pt x="506571" y="2242283"/>
                  </a:cubicBezTo>
                  <a:cubicBezTo>
                    <a:pt x="533610" y="2198038"/>
                    <a:pt x="703216" y="1463076"/>
                    <a:pt x="654055" y="1121405"/>
                  </a:cubicBezTo>
                  <a:cubicBezTo>
                    <a:pt x="604894" y="779734"/>
                    <a:pt x="172274" y="93934"/>
                    <a:pt x="211603" y="192257"/>
                  </a:cubicBezTo>
                  <a:cubicBezTo>
                    <a:pt x="250932" y="290580"/>
                    <a:pt x="705674" y="1369670"/>
                    <a:pt x="890029" y="1711341"/>
                  </a:cubicBezTo>
                  <a:cubicBezTo>
                    <a:pt x="1074384" y="2053012"/>
                    <a:pt x="1209577" y="2141502"/>
                    <a:pt x="1317732" y="2242283"/>
                  </a:cubicBezTo>
                  <a:cubicBezTo>
                    <a:pt x="1425887" y="2343064"/>
                    <a:pt x="1590577" y="2448761"/>
                    <a:pt x="1538958" y="2316025"/>
                  </a:cubicBezTo>
                  <a:cubicBezTo>
                    <a:pt x="1487339" y="2183289"/>
                    <a:pt x="1199745" y="1814580"/>
                    <a:pt x="1008016" y="1445870"/>
                  </a:cubicBezTo>
                  <a:cubicBezTo>
                    <a:pt x="816287" y="1077160"/>
                    <a:pt x="513945" y="305328"/>
                    <a:pt x="388584" y="103767"/>
                  </a:cubicBezTo>
                  <a:cubicBezTo>
                    <a:pt x="263223" y="-97794"/>
                    <a:pt x="98532" y="20192"/>
                    <a:pt x="255848" y="236502"/>
                  </a:cubicBezTo>
                  <a:cubicBezTo>
                    <a:pt x="413164" y="452812"/>
                    <a:pt x="1047346" y="1155819"/>
                    <a:pt x="1332481" y="1401625"/>
                  </a:cubicBezTo>
                  <a:cubicBezTo>
                    <a:pt x="1617616" y="1647431"/>
                    <a:pt x="1829010" y="1667096"/>
                    <a:pt x="1966661" y="1711341"/>
                  </a:cubicBezTo>
                  <a:cubicBezTo>
                    <a:pt x="2104312" y="1755586"/>
                    <a:pt x="2205093" y="1718715"/>
                    <a:pt x="2158390" y="1667096"/>
                  </a:cubicBezTo>
                  <a:cubicBezTo>
                    <a:pt x="2111687" y="1615477"/>
                    <a:pt x="1826552" y="1504864"/>
                    <a:pt x="1686442" y="1401625"/>
                  </a:cubicBezTo>
                  <a:cubicBezTo>
                    <a:pt x="1546332" y="1298386"/>
                    <a:pt x="1317732" y="1047663"/>
                    <a:pt x="1317732" y="1047663"/>
                  </a:cubicBezTo>
                  <a:cubicBezTo>
                    <a:pt x="1170248" y="905095"/>
                    <a:pt x="976061" y="698618"/>
                    <a:pt x="801539" y="546218"/>
                  </a:cubicBezTo>
                  <a:cubicBezTo>
                    <a:pt x="627017" y="393818"/>
                    <a:pt x="403332" y="187340"/>
                    <a:pt x="270597" y="133263"/>
                  </a:cubicBezTo>
                  <a:cubicBezTo>
                    <a:pt x="137862" y="79186"/>
                    <a:pt x="-31745" y="12819"/>
                    <a:pt x="5126" y="221754"/>
                  </a:cubicBezTo>
                  <a:close/>
                </a:path>
              </a:pathLst>
            </a:custGeom>
            <a:solidFill>
              <a:srgbClr val="009644"/>
            </a:solidFill>
            <a:ln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22073" y="1938702"/>
            <a:ext cx="41920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Сосчитать мышей недолго.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8527" y="1681722"/>
            <a:ext cx="764086" cy="8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976" y="1745568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887" y="1578615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6454"/>
            <a:ext cx="2478455" cy="16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56868" flipH="1" flipV="1">
            <a:off x="6868755" y="5225297"/>
            <a:ext cx="764086" cy="8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7786" flipH="1">
            <a:off x="6078903" y="5166415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Прямоугольник 93"/>
          <p:cNvSpPr/>
          <p:nvPr/>
        </p:nvSpPr>
        <p:spPr>
          <a:xfrm>
            <a:off x="322072" y="750065"/>
            <a:ext cx="5194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Пять мышат в траве шуршат,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322073" y="1555534"/>
            <a:ext cx="4632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Два мышонка спят под ёлкой.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05448" y="1170519"/>
            <a:ext cx="433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Три забрались под ушат.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07975" y="2423486"/>
            <a:ext cx="393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Ответ:  всего 10 мышат.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4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00086 0.1365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94" grpId="0"/>
      <p:bldP spid="95" grpId="0"/>
      <p:bldP spid="96" grpId="0"/>
      <p:bldP spid="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930" y="788511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Почему  Вова и Катя  соединили свои рисунки линией. Какие числа они не записали? Помоги им записать эти числа парами ( арабскими  и римскими цифрами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Работа выполняется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двух следующих слайдах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426" y="2492896"/>
            <a:ext cx="8980914" cy="17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930" y="4143380"/>
            <a:ext cx="846043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первом слайде выбираются числа к рисункам.</a:t>
            </a:r>
            <a:endParaRPr lang="ru-RU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55. Числа 0 -10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0930" y="5640189"/>
            <a:ext cx="85444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втором слайде рисунки соединяются линиями.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этого в режиме демонстрации воспользоваться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инструментом перо или 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0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673" y="238373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0180"/>
            <a:ext cx="1828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19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30146"/>
            <a:ext cx="1828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34817"/>
            <a:ext cx="1828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165" y="3596625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64783"/>
            <a:ext cx="1865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56754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24909"/>
            <a:ext cx="1828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964" y="900180"/>
            <a:ext cx="18351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964" y="1561988"/>
            <a:ext cx="183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964" y="2230146"/>
            <a:ext cx="183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964" y="2934817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537" y="3596625"/>
            <a:ext cx="183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964" y="4322550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964" y="4991988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964" y="5661422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35" r="2682" b="7191"/>
          <a:stretch/>
        </p:blipFill>
        <p:spPr bwMode="auto">
          <a:xfrm>
            <a:off x="5580112" y="238373"/>
            <a:ext cx="1840002" cy="62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TextBox 181"/>
          <p:cNvSpPr txBox="1"/>
          <p:nvPr/>
        </p:nvSpPr>
        <p:spPr>
          <a:xfrm>
            <a:off x="300292" y="268208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337397" y="2569479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337397" y="1951576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337397" y="3187382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337397" y="1333673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337397" y="3805285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3337397" y="5041091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337397" y="5658991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3337397" y="4423188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740352" y="978471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4572000" y="1328830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572000" y="2554952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4572000" y="3781074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572000" y="1941891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4572000" y="5620257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IX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572000" y="3168013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572000" y="5007196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VIII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4572000" y="4394135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11960" y="-24"/>
            <a:ext cx="0" cy="612068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7596336" y="216000"/>
            <a:ext cx="1080120" cy="6048672"/>
            <a:chOff x="6948264" y="404664"/>
            <a:chExt cx="1080120" cy="604867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948264" y="3123481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948264" y="404664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948264" y="1097558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948264" y="1745630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948264" y="2465710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948264" y="5850086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948264" y="3807834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6948264" y="4472235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948264" y="5192315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51520" y="216000"/>
            <a:ext cx="540060" cy="6048672"/>
            <a:chOff x="6948264" y="404664"/>
            <a:chExt cx="1080120" cy="6048672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6948264" y="3123481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48264" y="404664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948264" y="1097558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948264" y="1745630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948264" y="2465710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948264" y="5850086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948264" y="3807834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948264" y="4472235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948264" y="5192315"/>
              <a:ext cx="1080120" cy="60325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6680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600" y="283021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944828"/>
            <a:ext cx="1828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1606636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2274794"/>
            <a:ext cx="1828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2979465"/>
            <a:ext cx="1828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092" y="3641273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4309431"/>
            <a:ext cx="1865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5001402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5669557"/>
            <a:ext cx="1828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944828"/>
            <a:ext cx="18351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1606636"/>
            <a:ext cx="183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2274794"/>
            <a:ext cx="183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2979465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2513" y="3641273"/>
            <a:ext cx="183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4367198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5036636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5706070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35" r="2682" b="7191"/>
          <a:stretch/>
        </p:blipFill>
        <p:spPr bwMode="auto">
          <a:xfrm>
            <a:off x="5364088" y="283021"/>
            <a:ext cx="1840002" cy="62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TextBox 181"/>
          <p:cNvSpPr txBox="1"/>
          <p:nvPr/>
        </p:nvSpPr>
        <p:spPr>
          <a:xfrm>
            <a:off x="546447" y="332656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46447" y="1007731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46447" y="1682806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46447" y="2357881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46447" y="3032956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546447" y="3708031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46447" y="4383106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546447" y="5058181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46447" y="5733256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382456" y="1002991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7381920" y="1655096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380312" y="2321051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380848" y="4418955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7382992" y="5065107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7381384" y="3648563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IX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7383528" y="5749152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7384064" y="304946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VIII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384598" y="3022547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3034145" y="595745"/>
            <a:ext cx="2369128" cy="678873"/>
          </a:xfrm>
          <a:custGeom>
            <a:avLst/>
            <a:gdLst>
              <a:gd name="connsiteX0" fmla="*/ 0 w 2369128"/>
              <a:gd name="connsiteY0" fmla="*/ 0 h 678873"/>
              <a:gd name="connsiteX1" fmla="*/ 512619 w 2369128"/>
              <a:gd name="connsiteY1" fmla="*/ 166255 h 678873"/>
              <a:gd name="connsiteX2" fmla="*/ 886691 w 2369128"/>
              <a:gd name="connsiteY2" fmla="*/ 581891 h 678873"/>
              <a:gd name="connsiteX3" fmla="*/ 2369128 w 2369128"/>
              <a:gd name="connsiteY3" fmla="*/ 678873 h 678873"/>
              <a:gd name="connsiteX4" fmla="*/ 2369128 w 2369128"/>
              <a:gd name="connsiteY4" fmla="*/ 678873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128" h="678873">
                <a:moveTo>
                  <a:pt x="0" y="0"/>
                </a:moveTo>
                <a:cubicBezTo>
                  <a:pt x="182418" y="34636"/>
                  <a:pt x="364837" y="69273"/>
                  <a:pt x="512619" y="166255"/>
                </a:cubicBezTo>
                <a:cubicBezTo>
                  <a:pt x="660401" y="263237"/>
                  <a:pt x="577273" y="496455"/>
                  <a:pt x="886691" y="581891"/>
                </a:cubicBezTo>
                <a:cubicBezTo>
                  <a:pt x="1196109" y="667327"/>
                  <a:pt x="2369128" y="678873"/>
                  <a:pt x="2369128" y="678873"/>
                </a:cubicBezTo>
                <a:lnTo>
                  <a:pt x="2369128" y="678873"/>
                </a:lnTo>
              </a:path>
            </a:pathLst>
          </a:cu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4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600" y="283021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944828"/>
            <a:ext cx="1828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1606636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2274794"/>
            <a:ext cx="1828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2979465"/>
            <a:ext cx="1828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092" y="3641273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4309431"/>
            <a:ext cx="1865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5001402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519" y="5669557"/>
            <a:ext cx="1828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944828"/>
            <a:ext cx="183515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1606636"/>
            <a:ext cx="183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2274794"/>
            <a:ext cx="183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2979465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2513" y="3641273"/>
            <a:ext cx="183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4367198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5036636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940" y="5706070"/>
            <a:ext cx="18351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35" r="2682" b="7191"/>
          <a:stretch/>
        </p:blipFill>
        <p:spPr bwMode="auto">
          <a:xfrm>
            <a:off x="5364088" y="283021"/>
            <a:ext cx="1840002" cy="62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TextBox 181"/>
          <p:cNvSpPr txBox="1"/>
          <p:nvPr/>
        </p:nvSpPr>
        <p:spPr>
          <a:xfrm>
            <a:off x="546447" y="332656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46447" y="1007731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46447" y="1682806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46447" y="2357881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46447" y="3032956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546447" y="3708031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46447" y="4383106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546447" y="5058181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46447" y="5733256"/>
            <a:ext cx="44251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382456" y="1002991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7381920" y="1655096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380312" y="2321051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380848" y="4418955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7382992" y="5065107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7381384" y="3648563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IX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7383528" y="5749152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7384064" y="304946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VIII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384598" y="3022547"/>
            <a:ext cx="72008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VII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3034145" y="595745"/>
            <a:ext cx="2369128" cy="678873"/>
          </a:xfrm>
          <a:custGeom>
            <a:avLst/>
            <a:gdLst>
              <a:gd name="connsiteX0" fmla="*/ 0 w 2369128"/>
              <a:gd name="connsiteY0" fmla="*/ 0 h 678873"/>
              <a:gd name="connsiteX1" fmla="*/ 512619 w 2369128"/>
              <a:gd name="connsiteY1" fmla="*/ 166255 h 678873"/>
              <a:gd name="connsiteX2" fmla="*/ 886691 w 2369128"/>
              <a:gd name="connsiteY2" fmla="*/ 581891 h 678873"/>
              <a:gd name="connsiteX3" fmla="*/ 2369128 w 2369128"/>
              <a:gd name="connsiteY3" fmla="*/ 678873 h 678873"/>
              <a:gd name="connsiteX4" fmla="*/ 2369128 w 2369128"/>
              <a:gd name="connsiteY4" fmla="*/ 678873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128" h="678873">
                <a:moveTo>
                  <a:pt x="0" y="0"/>
                </a:moveTo>
                <a:cubicBezTo>
                  <a:pt x="182418" y="34636"/>
                  <a:pt x="364837" y="69273"/>
                  <a:pt x="512619" y="166255"/>
                </a:cubicBezTo>
                <a:cubicBezTo>
                  <a:pt x="660401" y="263237"/>
                  <a:pt x="577273" y="496455"/>
                  <a:pt x="886691" y="581891"/>
                </a:cubicBezTo>
                <a:cubicBezTo>
                  <a:pt x="1196109" y="667327"/>
                  <a:pt x="2369128" y="678873"/>
                  <a:pt x="2369128" y="678873"/>
                </a:cubicBezTo>
                <a:lnTo>
                  <a:pt x="2369128" y="678873"/>
                </a:lnTo>
              </a:path>
            </a:pathLst>
          </a:cu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978727" y="1233055"/>
            <a:ext cx="2389529" cy="1511171"/>
          </a:xfrm>
          <a:custGeom>
            <a:avLst/>
            <a:gdLst>
              <a:gd name="connsiteX0" fmla="*/ 0 w 2389529"/>
              <a:gd name="connsiteY0" fmla="*/ 0 h 1511171"/>
              <a:gd name="connsiteX1" fmla="*/ 762000 w 2389529"/>
              <a:gd name="connsiteY1" fmla="*/ 540327 h 1511171"/>
              <a:gd name="connsiteX2" fmla="*/ 1385455 w 2389529"/>
              <a:gd name="connsiteY2" fmla="*/ 1288472 h 1511171"/>
              <a:gd name="connsiteX3" fmla="*/ 2299855 w 2389529"/>
              <a:gd name="connsiteY3" fmla="*/ 1482436 h 1511171"/>
              <a:gd name="connsiteX4" fmla="*/ 2355273 w 2389529"/>
              <a:gd name="connsiteY4" fmla="*/ 1510145 h 1511171"/>
              <a:gd name="connsiteX5" fmla="*/ 2355273 w 2389529"/>
              <a:gd name="connsiteY5" fmla="*/ 1510145 h 15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9529" h="1511171">
                <a:moveTo>
                  <a:pt x="0" y="0"/>
                </a:moveTo>
                <a:cubicBezTo>
                  <a:pt x="265545" y="162791"/>
                  <a:pt x="531091" y="325582"/>
                  <a:pt x="762000" y="540327"/>
                </a:cubicBezTo>
                <a:cubicBezTo>
                  <a:pt x="992909" y="755072"/>
                  <a:pt x="1129146" y="1131454"/>
                  <a:pt x="1385455" y="1288472"/>
                </a:cubicBezTo>
                <a:cubicBezTo>
                  <a:pt x="1641764" y="1445490"/>
                  <a:pt x="2138219" y="1445491"/>
                  <a:pt x="2299855" y="1482436"/>
                </a:cubicBezTo>
                <a:cubicBezTo>
                  <a:pt x="2461491" y="1519381"/>
                  <a:pt x="2355273" y="1510145"/>
                  <a:pt x="2355273" y="1510145"/>
                </a:cubicBezTo>
                <a:lnTo>
                  <a:pt x="2355273" y="1510145"/>
                </a:lnTo>
              </a:path>
            </a:pathLst>
          </a:cu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034145" y="1814945"/>
            <a:ext cx="2466110" cy="3453898"/>
          </a:xfrm>
          <a:custGeom>
            <a:avLst/>
            <a:gdLst>
              <a:gd name="connsiteX0" fmla="*/ 0 w 2466110"/>
              <a:gd name="connsiteY0" fmla="*/ 0 h 3453898"/>
              <a:gd name="connsiteX1" fmla="*/ 387928 w 2466110"/>
              <a:gd name="connsiteY1" fmla="*/ 443346 h 3453898"/>
              <a:gd name="connsiteX2" fmla="*/ 568037 w 2466110"/>
              <a:gd name="connsiteY2" fmla="*/ 2632364 h 3453898"/>
              <a:gd name="connsiteX3" fmla="*/ 942110 w 2466110"/>
              <a:gd name="connsiteY3" fmla="*/ 3186546 h 3453898"/>
              <a:gd name="connsiteX4" fmla="*/ 2341419 w 2466110"/>
              <a:gd name="connsiteY4" fmla="*/ 3435928 h 3453898"/>
              <a:gd name="connsiteX5" fmla="*/ 2355273 w 2466110"/>
              <a:gd name="connsiteY5" fmla="*/ 3435928 h 3453898"/>
              <a:gd name="connsiteX6" fmla="*/ 2466110 w 2466110"/>
              <a:gd name="connsiteY6" fmla="*/ 3449782 h 345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6110" h="3453898">
                <a:moveTo>
                  <a:pt x="0" y="0"/>
                </a:moveTo>
                <a:cubicBezTo>
                  <a:pt x="146627" y="2309"/>
                  <a:pt x="293255" y="4619"/>
                  <a:pt x="387928" y="443346"/>
                </a:cubicBezTo>
                <a:cubicBezTo>
                  <a:pt x="482601" y="882073"/>
                  <a:pt x="475673" y="2175164"/>
                  <a:pt x="568037" y="2632364"/>
                </a:cubicBezTo>
                <a:cubicBezTo>
                  <a:pt x="660401" y="3089564"/>
                  <a:pt x="646546" y="3052619"/>
                  <a:pt x="942110" y="3186546"/>
                </a:cubicBezTo>
                <a:cubicBezTo>
                  <a:pt x="1237674" y="3320473"/>
                  <a:pt x="2105892" y="3394364"/>
                  <a:pt x="2341419" y="3435928"/>
                </a:cubicBezTo>
                <a:cubicBezTo>
                  <a:pt x="2576946" y="3477492"/>
                  <a:pt x="2334491" y="3433619"/>
                  <a:pt x="2355273" y="3435928"/>
                </a:cubicBezTo>
                <a:cubicBezTo>
                  <a:pt x="2376055" y="3438237"/>
                  <a:pt x="2421082" y="3444009"/>
                  <a:pt x="2466110" y="3449782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992582" y="2530577"/>
            <a:ext cx="2410691" cy="3579278"/>
          </a:xfrm>
          <a:custGeom>
            <a:avLst/>
            <a:gdLst>
              <a:gd name="connsiteX0" fmla="*/ 0 w 2410691"/>
              <a:gd name="connsiteY0" fmla="*/ 32514 h 3579278"/>
              <a:gd name="connsiteX1" fmla="*/ 651163 w 2410691"/>
              <a:gd name="connsiteY1" fmla="*/ 74078 h 3579278"/>
              <a:gd name="connsiteX2" fmla="*/ 955963 w 2410691"/>
              <a:gd name="connsiteY2" fmla="*/ 683678 h 3579278"/>
              <a:gd name="connsiteX3" fmla="*/ 1080654 w 2410691"/>
              <a:gd name="connsiteY3" fmla="*/ 1113168 h 3579278"/>
              <a:gd name="connsiteX4" fmla="*/ 1177636 w 2410691"/>
              <a:gd name="connsiteY4" fmla="*/ 2221532 h 3579278"/>
              <a:gd name="connsiteX5" fmla="*/ 1177636 w 2410691"/>
              <a:gd name="connsiteY5" fmla="*/ 3094368 h 3579278"/>
              <a:gd name="connsiteX6" fmla="*/ 1898073 w 2410691"/>
              <a:gd name="connsiteY6" fmla="*/ 3468441 h 3579278"/>
              <a:gd name="connsiteX7" fmla="*/ 2410691 w 2410691"/>
              <a:gd name="connsiteY7" fmla="*/ 3579278 h 3579278"/>
              <a:gd name="connsiteX8" fmla="*/ 2410691 w 2410691"/>
              <a:gd name="connsiteY8" fmla="*/ 3579278 h 357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0691" h="3579278">
                <a:moveTo>
                  <a:pt x="0" y="32514"/>
                </a:moveTo>
                <a:cubicBezTo>
                  <a:pt x="245918" y="-968"/>
                  <a:pt x="491836" y="-34449"/>
                  <a:pt x="651163" y="74078"/>
                </a:cubicBezTo>
                <a:cubicBezTo>
                  <a:pt x="810490" y="182605"/>
                  <a:pt x="884381" y="510496"/>
                  <a:pt x="955963" y="683678"/>
                </a:cubicBezTo>
                <a:cubicBezTo>
                  <a:pt x="1027545" y="856860"/>
                  <a:pt x="1043709" y="856859"/>
                  <a:pt x="1080654" y="1113168"/>
                </a:cubicBezTo>
                <a:cubicBezTo>
                  <a:pt x="1117600" y="1369477"/>
                  <a:pt x="1161472" y="1891332"/>
                  <a:pt x="1177636" y="2221532"/>
                </a:cubicBezTo>
                <a:cubicBezTo>
                  <a:pt x="1193800" y="2551732"/>
                  <a:pt x="1057563" y="2886550"/>
                  <a:pt x="1177636" y="3094368"/>
                </a:cubicBezTo>
                <a:cubicBezTo>
                  <a:pt x="1297709" y="3302186"/>
                  <a:pt x="1692564" y="3387623"/>
                  <a:pt x="1898073" y="3468441"/>
                </a:cubicBezTo>
                <a:cubicBezTo>
                  <a:pt x="2103582" y="3549259"/>
                  <a:pt x="2410691" y="3579278"/>
                  <a:pt x="2410691" y="3579278"/>
                </a:cubicBezTo>
                <a:lnTo>
                  <a:pt x="2410691" y="3579278"/>
                </a:lnTo>
              </a:path>
            </a:pathLst>
          </a:cu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978727" y="1884218"/>
            <a:ext cx="2410691" cy="1555698"/>
          </a:xfrm>
          <a:custGeom>
            <a:avLst/>
            <a:gdLst>
              <a:gd name="connsiteX0" fmla="*/ 0 w 2410691"/>
              <a:gd name="connsiteY0" fmla="*/ 1440873 h 1555698"/>
              <a:gd name="connsiteX1" fmla="*/ 484909 w 2410691"/>
              <a:gd name="connsiteY1" fmla="*/ 1524000 h 1555698"/>
              <a:gd name="connsiteX2" fmla="*/ 886691 w 2410691"/>
              <a:gd name="connsiteY2" fmla="*/ 1454727 h 1555698"/>
              <a:gd name="connsiteX3" fmla="*/ 1524000 w 2410691"/>
              <a:gd name="connsiteY3" fmla="*/ 484909 h 1555698"/>
              <a:gd name="connsiteX4" fmla="*/ 2410691 w 2410691"/>
              <a:gd name="connsiteY4" fmla="*/ 0 h 1555698"/>
              <a:gd name="connsiteX5" fmla="*/ 2410691 w 2410691"/>
              <a:gd name="connsiteY5" fmla="*/ 0 h 155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0691" h="1555698">
                <a:moveTo>
                  <a:pt x="0" y="1440873"/>
                </a:moveTo>
                <a:cubicBezTo>
                  <a:pt x="168563" y="1481282"/>
                  <a:pt x="337127" y="1521691"/>
                  <a:pt x="484909" y="1524000"/>
                </a:cubicBezTo>
                <a:cubicBezTo>
                  <a:pt x="632691" y="1526309"/>
                  <a:pt x="713509" y="1627909"/>
                  <a:pt x="886691" y="1454727"/>
                </a:cubicBezTo>
                <a:cubicBezTo>
                  <a:pt x="1059873" y="1281545"/>
                  <a:pt x="1270000" y="727363"/>
                  <a:pt x="1524000" y="484909"/>
                </a:cubicBezTo>
                <a:cubicBezTo>
                  <a:pt x="1778000" y="242455"/>
                  <a:pt x="2410691" y="0"/>
                  <a:pt x="2410691" y="0"/>
                </a:cubicBezTo>
                <a:lnTo>
                  <a:pt x="2410691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978727" y="3948545"/>
            <a:ext cx="2512385" cy="797939"/>
          </a:xfrm>
          <a:custGeom>
            <a:avLst/>
            <a:gdLst>
              <a:gd name="connsiteX0" fmla="*/ 0 w 2512385"/>
              <a:gd name="connsiteY0" fmla="*/ 0 h 797939"/>
              <a:gd name="connsiteX1" fmla="*/ 706582 w 2512385"/>
              <a:gd name="connsiteY1" fmla="*/ 318655 h 797939"/>
              <a:gd name="connsiteX2" fmla="*/ 1149928 w 2512385"/>
              <a:gd name="connsiteY2" fmla="*/ 665019 h 797939"/>
              <a:gd name="connsiteX3" fmla="*/ 2396837 w 2512385"/>
              <a:gd name="connsiteY3" fmla="*/ 789710 h 797939"/>
              <a:gd name="connsiteX4" fmla="*/ 2382982 w 2512385"/>
              <a:gd name="connsiteY4" fmla="*/ 775855 h 79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2385" h="797939">
                <a:moveTo>
                  <a:pt x="0" y="0"/>
                </a:moveTo>
                <a:cubicBezTo>
                  <a:pt x="257463" y="103909"/>
                  <a:pt x="514927" y="207819"/>
                  <a:pt x="706582" y="318655"/>
                </a:cubicBezTo>
                <a:cubicBezTo>
                  <a:pt x="898237" y="429491"/>
                  <a:pt x="868219" y="586510"/>
                  <a:pt x="1149928" y="665019"/>
                </a:cubicBezTo>
                <a:cubicBezTo>
                  <a:pt x="1431637" y="743528"/>
                  <a:pt x="2191328" y="771237"/>
                  <a:pt x="2396837" y="789710"/>
                </a:cubicBezTo>
                <a:cubicBezTo>
                  <a:pt x="2602346" y="808183"/>
                  <a:pt x="2492664" y="792019"/>
                  <a:pt x="2382982" y="77585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942813" y="559718"/>
            <a:ext cx="2382982" cy="4134834"/>
          </a:xfrm>
          <a:custGeom>
            <a:avLst/>
            <a:gdLst>
              <a:gd name="connsiteX0" fmla="*/ 0 w 2382982"/>
              <a:gd name="connsiteY0" fmla="*/ 4114800 h 4134834"/>
              <a:gd name="connsiteX1" fmla="*/ 484909 w 2382982"/>
              <a:gd name="connsiteY1" fmla="*/ 4114800 h 4134834"/>
              <a:gd name="connsiteX2" fmla="*/ 1066800 w 2382982"/>
              <a:gd name="connsiteY2" fmla="*/ 4003964 h 4134834"/>
              <a:gd name="connsiteX3" fmla="*/ 1385454 w 2382982"/>
              <a:gd name="connsiteY3" fmla="*/ 2798618 h 4134834"/>
              <a:gd name="connsiteX4" fmla="*/ 1246909 w 2382982"/>
              <a:gd name="connsiteY4" fmla="*/ 748145 h 4134834"/>
              <a:gd name="connsiteX5" fmla="*/ 2036618 w 2382982"/>
              <a:gd name="connsiteY5" fmla="*/ 124691 h 4134834"/>
              <a:gd name="connsiteX6" fmla="*/ 2382982 w 2382982"/>
              <a:gd name="connsiteY6" fmla="*/ 0 h 4134834"/>
              <a:gd name="connsiteX7" fmla="*/ 2382982 w 2382982"/>
              <a:gd name="connsiteY7" fmla="*/ 0 h 413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982" h="4134834">
                <a:moveTo>
                  <a:pt x="0" y="4114800"/>
                </a:moveTo>
                <a:cubicBezTo>
                  <a:pt x="153554" y="4124036"/>
                  <a:pt x="307109" y="4133273"/>
                  <a:pt x="484909" y="4114800"/>
                </a:cubicBezTo>
                <a:cubicBezTo>
                  <a:pt x="662709" y="4096327"/>
                  <a:pt x="916709" y="4223328"/>
                  <a:pt x="1066800" y="4003964"/>
                </a:cubicBezTo>
                <a:cubicBezTo>
                  <a:pt x="1216891" y="3784600"/>
                  <a:pt x="1355436" y="3341254"/>
                  <a:pt x="1385454" y="2798618"/>
                </a:cubicBezTo>
                <a:cubicBezTo>
                  <a:pt x="1415472" y="2255982"/>
                  <a:pt x="1138382" y="1193799"/>
                  <a:pt x="1246909" y="748145"/>
                </a:cubicBezTo>
                <a:cubicBezTo>
                  <a:pt x="1355436" y="302491"/>
                  <a:pt x="1847273" y="249382"/>
                  <a:pt x="2036618" y="124691"/>
                </a:cubicBezTo>
                <a:cubicBezTo>
                  <a:pt x="2225963" y="0"/>
                  <a:pt x="2382982" y="0"/>
                  <a:pt x="2382982" y="0"/>
                </a:cubicBezTo>
                <a:lnTo>
                  <a:pt x="2382982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964873" y="3880789"/>
            <a:ext cx="2396836" cy="1627845"/>
          </a:xfrm>
          <a:custGeom>
            <a:avLst/>
            <a:gdLst>
              <a:gd name="connsiteX0" fmla="*/ 0 w 2396836"/>
              <a:gd name="connsiteY0" fmla="*/ 1591756 h 1627845"/>
              <a:gd name="connsiteX1" fmla="*/ 540327 w 2396836"/>
              <a:gd name="connsiteY1" fmla="*/ 1619466 h 1627845"/>
              <a:gd name="connsiteX2" fmla="*/ 817418 w 2396836"/>
              <a:gd name="connsiteY2" fmla="*/ 1480920 h 1627845"/>
              <a:gd name="connsiteX3" fmla="*/ 1122218 w 2396836"/>
              <a:gd name="connsiteY3" fmla="*/ 275575 h 1627845"/>
              <a:gd name="connsiteX4" fmla="*/ 1814945 w 2396836"/>
              <a:gd name="connsiteY4" fmla="*/ 12338 h 1627845"/>
              <a:gd name="connsiteX5" fmla="*/ 2396836 w 2396836"/>
              <a:gd name="connsiteY5" fmla="*/ 40047 h 1627845"/>
              <a:gd name="connsiteX6" fmla="*/ 2396836 w 2396836"/>
              <a:gd name="connsiteY6" fmla="*/ 40047 h 162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6836" h="1627845">
                <a:moveTo>
                  <a:pt x="0" y="1591756"/>
                </a:moveTo>
                <a:cubicBezTo>
                  <a:pt x="202045" y="1614847"/>
                  <a:pt x="404091" y="1637939"/>
                  <a:pt x="540327" y="1619466"/>
                </a:cubicBezTo>
                <a:cubicBezTo>
                  <a:pt x="676563" y="1600993"/>
                  <a:pt x="720436" y="1704902"/>
                  <a:pt x="817418" y="1480920"/>
                </a:cubicBezTo>
                <a:cubicBezTo>
                  <a:pt x="914400" y="1256938"/>
                  <a:pt x="955964" y="520339"/>
                  <a:pt x="1122218" y="275575"/>
                </a:cubicBezTo>
                <a:cubicBezTo>
                  <a:pt x="1288472" y="30811"/>
                  <a:pt x="1602509" y="51593"/>
                  <a:pt x="1814945" y="12338"/>
                </a:cubicBezTo>
                <a:cubicBezTo>
                  <a:pt x="2027381" y="-26917"/>
                  <a:pt x="2396836" y="40047"/>
                  <a:pt x="2396836" y="40047"/>
                </a:cubicBezTo>
                <a:lnTo>
                  <a:pt x="2396836" y="40047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992582" y="3269673"/>
            <a:ext cx="2369127" cy="2928956"/>
          </a:xfrm>
          <a:custGeom>
            <a:avLst/>
            <a:gdLst>
              <a:gd name="connsiteX0" fmla="*/ 0 w 2369127"/>
              <a:gd name="connsiteY0" fmla="*/ 2757054 h 2928956"/>
              <a:gd name="connsiteX1" fmla="*/ 678873 w 2369127"/>
              <a:gd name="connsiteY1" fmla="*/ 2840182 h 2928956"/>
              <a:gd name="connsiteX2" fmla="*/ 1219200 w 2369127"/>
              <a:gd name="connsiteY2" fmla="*/ 2854036 h 2928956"/>
              <a:gd name="connsiteX3" fmla="*/ 1593273 w 2369127"/>
              <a:gd name="connsiteY3" fmla="*/ 1828800 h 2928956"/>
              <a:gd name="connsiteX4" fmla="*/ 1676400 w 2369127"/>
              <a:gd name="connsiteY4" fmla="*/ 318654 h 2928956"/>
              <a:gd name="connsiteX5" fmla="*/ 2369127 w 2369127"/>
              <a:gd name="connsiteY5" fmla="*/ 0 h 2928956"/>
              <a:gd name="connsiteX6" fmla="*/ 2369127 w 2369127"/>
              <a:gd name="connsiteY6" fmla="*/ 0 h 29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2928956">
                <a:moveTo>
                  <a:pt x="0" y="2757054"/>
                </a:moveTo>
                <a:cubicBezTo>
                  <a:pt x="237836" y="2790536"/>
                  <a:pt x="475673" y="2824018"/>
                  <a:pt x="678873" y="2840182"/>
                </a:cubicBezTo>
                <a:cubicBezTo>
                  <a:pt x="882073" y="2856346"/>
                  <a:pt x="1066800" y="3022600"/>
                  <a:pt x="1219200" y="2854036"/>
                </a:cubicBezTo>
                <a:cubicBezTo>
                  <a:pt x="1371600" y="2685472"/>
                  <a:pt x="1517073" y="2251364"/>
                  <a:pt x="1593273" y="1828800"/>
                </a:cubicBezTo>
                <a:cubicBezTo>
                  <a:pt x="1669473" y="1406236"/>
                  <a:pt x="1547091" y="623454"/>
                  <a:pt x="1676400" y="318654"/>
                </a:cubicBezTo>
                <a:cubicBezTo>
                  <a:pt x="1805709" y="13854"/>
                  <a:pt x="2369127" y="0"/>
                  <a:pt x="2369127" y="0"/>
                </a:cubicBezTo>
                <a:lnTo>
                  <a:pt x="2369127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131840" y="11663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 animBg="1"/>
      <p:bldP spid="185" grpId="0" animBg="1"/>
      <p:bldP spid="186" grpId="0" animBg="1"/>
      <p:bldP spid="198" grpId="0" animBg="1"/>
      <p:bldP spid="199" grpId="0" animBg="1"/>
      <p:bldP spid="200" grpId="0" animBg="1"/>
      <p:bldP spid="201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" grpId="0" animBg="1"/>
      <p:bldP spid="3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2377100"/>
              </p:ext>
            </p:extLst>
          </p:nvPr>
        </p:nvGraphicFramePr>
        <p:xfrm>
          <a:off x="5392588" y="3428430"/>
          <a:ext cx="3524276" cy="128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069"/>
                <a:gridCol w="881069"/>
                <a:gridCol w="881069"/>
                <a:gridCol w="881069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1" name="Таблица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9099109"/>
              </p:ext>
            </p:extLst>
          </p:nvPr>
        </p:nvGraphicFramePr>
        <p:xfrm>
          <a:off x="251520" y="1340768"/>
          <a:ext cx="5286414" cy="128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069"/>
                <a:gridCol w="881069"/>
                <a:gridCol w="881069"/>
                <a:gridCol w="881069"/>
                <a:gridCol w="881069"/>
                <a:gridCol w="881069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" name="TextBox 119"/>
          <p:cNvSpPr txBox="1"/>
          <p:nvPr/>
        </p:nvSpPr>
        <p:spPr>
          <a:xfrm>
            <a:off x="1180214" y="1398935"/>
            <a:ext cx="7143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180214" y="1983710"/>
            <a:ext cx="7143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IX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51520" y="1983710"/>
            <a:ext cx="7143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966164" y="1412207"/>
            <a:ext cx="7858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966032" y="1983711"/>
            <a:ext cx="928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VIII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894858" y="1983710"/>
            <a:ext cx="7143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752114" y="1398935"/>
            <a:ext cx="7143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251520" y="2626652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1394528" y="2626652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3037604" y="2626652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4752116" y="2626652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78579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забыли записать Вова и Катя?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42951" y="3474625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6296" y="4214247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64026" y="4214248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1282" y="3499868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821348" y="4785752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178670" y="4785752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535464" y="4785752"/>
            <a:ext cx="642942" cy="6429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92588" y="3428430"/>
            <a:ext cx="8572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2" y="1340768"/>
            <a:ext cx="928694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7158" y="1722101"/>
            <a:ext cx="60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2588" y="3428430"/>
            <a:ext cx="857256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5514" y="3783179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282" y="5661248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47598" y="5661248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77499" y="5661248"/>
            <a:ext cx="71081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8104" y="5661248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VII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0312" y="5661248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IX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88424" y="5661248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5412" y="5661248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55910" y="5661248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07602" y="5661248"/>
            <a:ext cx="9286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VIII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7700" y="5661248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79512" y="5589240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70024" y="3714182"/>
            <a:ext cx="521494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55. Числа 0 -10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8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Таблица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9164251"/>
              </p:ext>
            </p:extLst>
          </p:nvPr>
        </p:nvGraphicFramePr>
        <p:xfrm>
          <a:off x="251520" y="1340768"/>
          <a:ext cx="5286414" cy="128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069"/>
                <a:gridCol w="881069"/>
                <a:gridCol w="881069"/>
                <a:gridCol w="881069"/>
                <a:gridCol w="881069"/>
                <a:gridCol w="881069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3195761"/>
              </p:ext>
            </p:extLst>
          </p:nvPr>
        </p:nvGraphicFramePr>
        <p:xfrm>
          <a:off x="5392588" y="3428430"/>
          <a:ext cx="3524276" cy="128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069"/>
                <a:gridCol w="881069"/>
                <a:gridCol w="881069"/>
                <a:gridCol w="881069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79512" y="78579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числа забыли записать Вова и Катя?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1520" y="1340768"/>
            <a:ext cx="5214974" cy="1928826"/>
            <a:chOff x="251520" y="1340768"/>
            <a:chExt cx="5214974" cy="1928826"/>
          </a:xfrm>
        </p:grpSpPr>
        <p:sp>
          <p:nvSpPr>
            <p:cNvPr id="120" name="TextBox 119"/>
            <p:cNvSpPr txBox="1"/>
            <p:nvPr/>
          </p:nvSpPr>
          <p:spPr>
            <a:xfrm>
              <a:off x="1180214" y="1398935"/>
              <a:ext cx="7143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180214" y="1983710"/>
              <a:ext cx="7143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IX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51520" y="1983710"/>
              <a:ext cx="7143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66164" y="1412207"/>
              <a:ext cx="7858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III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966032" y="1983711"/>
              <a:ext cx="9286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VIII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894858" y="1983710"/>
              <a:ext cx="7143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752114" y="1398935"/>
              <a:ext cx="7143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251520" y="2626652"/>
              <a:ext cx="642942" cy="6429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1394528" y="2626652"/>
              <a:ext cx="642942" cy="6429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3037604" y="2626652"/>
              <a:ext cx="642942" cy="6429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4752116" y="2626652"/>
              <a:ext cx="642942" cy="6429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51522" y="1340768"/>
              <a:ext cx="928694" cy="1285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7158" y="1722101"/>
              <a:ext cx="6087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92588" y="3428430"/>
            <a:ext cx="3571900" cy="2000264"/>
            <a:chOff x="5392588" y="3428430"/>
            <a:chExt cx="3571900" cy="2000264"/>
          </a:xfrm>
        </p:grpSpPr>
        <p:sp>
          <p:nvSpPr>
            <p:cNvPr id="23" name="TextBox 22"/>
            <p:cNvSpPr txBox="1"/>
            <p:nvPr/>
          </p:nvSpPr>
          <p:spPr>
            <a:xfrm>
              <a:off x="8035794" y="3499868"/>
              <a:ext cx="928694" cy="584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II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15078" y="4082355"/>
              <a:ext cx="7858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III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64026" y="4214248"/>
              <a:ext cx="7858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21282" y="3499868"/>
              <a:ext cx="7858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6821348" y="4785752"/>
              <a:ext cx="642942" cy="6429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8178670" y="4785752"/>
              <a:ext cx="642942" cy="6429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5535464" y="4785752"/>
              <a:ext cx="642942" cy="64294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392588" y="3428430"/>
              <a:ext cx="857256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392588" y="3428430"/>
              <a:ext cx="928694" cy="1285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15514" y="3783179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VI</a:t>
              </a:r>
              <a:endPara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14282" y="5661248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47598" y="5661248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77499" y="5661248"/>
            <a:ext cx="71081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8104" y="5661248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VII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0312" y="5661248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IX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88424" y="5661248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5412" y="5661248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55910" y="5661248"/>
            <a:ext cx="5000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07602" y="5661248"/>
            <a:ext cx="9286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VIII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7700" y="5661248"/>
            <a:ext cx="7143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5589240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13" y="2587147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86" y="2596037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679" y="2576197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497" y="2585087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6585" y="4742079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2146" y="4736094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0156" y="4744984"/>
            <a:ext cx="738187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2771800" y="5661243"/>
            <a:ext cx="71081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48264" y="162880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86644" y="14228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179512" y="44624"/>
            <a:ext cx="703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55. Числа 0 -10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4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12188 -0.620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27916 -0.536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11806 -0.630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10625 -0.536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68542 -0.2314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71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4.44444E-6 L 0.57448 -0.315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58316 -0.231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5" grpId="0"/>
      <p:bldP spid="46" grpId="0"/>
      <p:bldP spid="5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4948</TotalTime>
  <Words>841</Words>
  <Application>Microsoft Office PowerPoint</Application>
  <PresentationFormat>Экран (4:3)</PresentationFormat>
  <Paragraphs>293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578</cp:revision>
  <dcterms:created xsi:type="dcterms:W3CDTF">2010-10-26T14:31:01Z</dcterms:created>
  <dcterms:modified xsi:type="dcterms:W3CDTF">2012-12-12T08:03:53Z</dcterms:modified>
</cp:coreProperties>
</file>