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7BDAE-E7C4-47D8-96A7-9A7A5BF03B36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25F2F-5BAF-403E-8224-E02D1ECE7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9BB838-0580-4865-A347-914F0FC251FF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vtolstoy.org.ru/img/biogr/3b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hyperlink" Target="http://www.libex.ru/dimg/18272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hyperlink" Target="http://www.neshima.com/images/25000363460.jpg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8715436" cy="2428892"/>
          </a:xfrm>
        </p:spPr>
        <p:txBody>
          <a:bodyPr/>
          <a:lstStyle/>
          <a:p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Л.Н.Толстой « Два товарища».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7558118" cy="37147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Литературное чтение в 1-м классе УМК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«Гармония» с использованием технологии РКМЧП в начальной школе.</a:t>
            </a:r>
          </a:p>
          <a:p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Составитель: </a:t>
            </a:r>
          </a:p>
          <a:p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Попова Ирина Леонидовна учитель начальных классов МОУ «</a:t>
            </a:r>
            <a:r>
              <a:rPr lang="ru-RU" sz="1600" dirty="0" err="1" smtClean="0">
                <a:solidFill>
                  <a:schemeClr val="accent5">
                    <a:lumMod val="75000"/>
                  </a:schemeClr>
                </a:solidFill>
              </a:rPr>
              <a:t>сош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№7»                                                            г. Изобильный.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Как вы понимаете смысл словосочетаний?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428868"/>
            <a:ext cx="4038600" cy="36972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Бросился бежать-</a:t>
            </a:r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Упал наземь –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500306"/>
            <a:ext cx="4038600" cy="36258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(побежал очень быстро)</a:t>
            </a:r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(упал на землю)</a:t>
            </a:r>
          </a:p>
          <a:p>
            <a:pPr>
              <a:buNone/>
            </a:pP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Пословицы</a:t>
            </a:r>
            <a:endParaRPr lang="ru-RU" sz="60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Друг познаётся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Нет друга ищи,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Когда нет друга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а нашёл береги.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и свет не мил.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беде.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0026 -0.294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6 -0.00208 L -0.04063 0.02037 C -0.0224 0.03102 -0.00938 0.07454 -0.01736 0.09931 L -0.0349 0.15486 " pathEditMode="relative" rAng="1375290" ptsTypes="FfFF">
                                      <p:cBhvr>
                                        <p:cTn id="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4 0.01227 L -0.10834 0.159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/>
                </a:solidFill>
                <a:latin typeface="Monotype Corsiva" pitchFamily="66" charset="0"/>
              </a:rPr>
              <a:t>Наши законы дружбы</a:t>
            </a:r>
            <a:endParaRPr lang="ru-RU" sz="6000" b="1" dirty="0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Если товарищ попал в беду, помоги ему.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Поделись с товарищем тем, что есть у тебя.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Останови товарища, если он делает что-то плохое.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3500462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</a:rPr>
              <a:t>Спасибо за сотрудничество.</a:t>
            </a:r>
            <a:endParaRPr lang="ru-RU" sz="9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001024" y="7286651"/>
            <a:ext cx="685776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Используемые ресурсы.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3d19edd8b30a818d17947051037d9762.jpg</a:t>
            </a:r>
            <a:endParaRPr lang="ru-RU" dirty="0" smtClean="0"/>
          </a:p>
          <a:p>
            <a:r>
              <a:rPr lang="en-US" dirty="0" smtClean="0"/>
              <a:t>abe8634b26db.jpg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http://www.levtolstoy.org.ru/img/biogr/3b.jpg</a:t>
            </a:r>
            <a:endParaRPr lang="ru-RU" dirty="0" smtClean="0"/>
          </a:p>
          <a:p>
            <a:r>
              <a:rPr lang="ru-RU" dirty="0" smtClean="0"/>
              <a:t>И.В. </a:t>
            </a:r>
            <a:r>
              <a:rPr lang="ru-RU" dirty="0" err="1" smtClean="0"/>
              <a:t>Жакулина</a:t>
            </a:r>
            <a:r>
              <a:rPr lang="ru-RU" dirty="0" smtClean="0"/>
              <a:t>. Мастер-класс. Использование технологии РКМЧП в начальных классах.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Что такое дружба, каждый знает</a:t>
            </a:r>
            <a:b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Может быть,  и спрашивать смешно</a:t>
            </a:r>
            <a:b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Ну а все же ,что оно обозначает?</a:t>
            </a:r>
            <a:b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Это слово? Значит что оно? </a:t>
            </a:r>
            <a:endParaRPr lang="ru-RU" sz="3200" i="1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7" name="Picture 3" descr="C:\Documents and Settings\Yellowcard\Рабочий стол\урок\Копия 3d19edd8b30a818d17947051037d976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71462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0"/>
            <a:ext cx="142876" cy="4286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Дружба</a:t>
            </a: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 – близкие отношения, основанные на взаимном доверии, привязанности,        общности интересов. </a:t>
            </a:r>
          </a:p>
          <a:p>
            <a:pPr algn="ctr">
              <a:buNone/>
            </a:pP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( толковый словарь </a:t>
            </a:r>
            <a:r>
              <a:rPr lang="ru-RU" sz="5400" dirty="0" err="1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Ожигова</a:t>
            </a: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Л.Н.Толстой « Два товарища».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Yellowcard\Рабочий стол\урок\abe8634b26d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071678"/>
            <a:ext cx="3071834" cy="3981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одержимое 3" descr="tolstoj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472" y="1857364"/>
            <a:ext cx="2986088" cy="431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   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Лев Николаевич Толстой</a:t>
            </a:r>
            <a:br>
              <a:rPr lang="ru-RU" dirty="0" smtClean="0">
                <a:solidFill>
                  <a:srgbClr val="C00000"/>
                </a:solidFill>
                <a:latin typeface="+mn-lt"/>
              </a:rPr>
            </a:b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2071678"/>
            <a:ext cx="48577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Лев Николаевич Толстой родился 9 сентября 1828 года в усадьбе Ясная Поляна. Среди предков писателя по отцовской линии — сподвижник Петра I — П. А. Толстой, одним из первых в России получивший графский титул. Участником Отечественной войны 1812 г. был отец писателя гр. Н. И. Толстой. По материнской линии Толстой принадлежал к роду князей Болконских, связанных родством с князьями Трубецкими, Голицыными, Одоевскими, Лыковыми и другими знатными семьями. По матери Толстой был родственником А. С. Пушкина.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3"/>
          <p:cNvSpPr>
            <a:spLocks noGrp="1" noChangeArrowheads="1"/>
          </p:cNvSpPr>
          <p:nvPr>
            <p:ph type="title"/>
          </p:nvPr>
        </p:nvSpPr>
        <p:spPr>
          <a:xfrm>
            <a:off x="179388" y="571480"/>
            <a:ext cx="8435975" cy="147957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В Ясной Поляне Л. Н. Толстой родился и прожил более 50 лет.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0244" name="Picture 6" descr="Л.Н. Толстой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500306"/>
            <a:ext cx="3017838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Yellowcard\Рабочий стол\урок\3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85992"/>
            <a:ext cx="3810000" cy="287655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H="1" flipV="1">
            <a:off x="-285784" y="6286519"/>
            <a:ext cx="142876" cy="35718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64" cy="6540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Книги для детей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1" descr="Картинка 10 из 8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714752"/>
            <a:ext cx="2428875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i?id=6097667&amp;tov=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857364"/>
            <a:ext cx="2477992" cy="292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3" descr="Картинка 26 из 85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285728"/>
            <a:ext cx="22535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Documents and Settings\Yellowcard\Рабочий стол\урок\30a645d0390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3571876"/>
            <a:ext cx="2381250" cy="3048000"/>
          </a:xfrm>
          <a:prstGeom prst="rect">
            <a:avLst/>
          </a:prstGeom>
          <a:noFill/>
        </p:spPr>
      </p:pic>
      <p:pic>
        <p:nvPicPr>
          <p:cNvPr id="4099" name="Picture 3" descr="C:\Documents and Settings\Yellowcard\Рабочий стол\урок\1234218073_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388" y="214290"/>
            <a:ext cx="2366363" cy="326783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Дерево предсказаний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3000364" y="2357430"/>
            <a:ext cx="2714644" cy="12858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Что будет дальше?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15008" y="3071810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2"/>
          </p:cNvCxnSpPr>
          <p:nvPr/>
        </p:nvCxnSpPr>
        <p:spPr>
          <a:xfrm rot="5400000">
            <a:off x="3750463" y="4250537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1"/>
          </p:cNvCxnSpPr>
          <p:nvPr/>
        </p:nvCxnSpPr>
        <p:spPr>
          <a:xfrm rot="10800000">
            <a:off x="1928794" y="300037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71472" y="2571744"/>
            <a:ext cx="135732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72330" y="2571744"/>
            <a:ext cx="128588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868" y="4857760"/>
            <a:ext cx="157163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вариант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70C0"/>
                </a:solidFill>
                <a:latin typeface="Monotype Corsiva" pitchFamily="66" charset="0"/>
              </a:rPr>
              <a:t>Чем закончится басня?</a:t>
            </a:r>
            <a:endParaRPr lang="ru-RU" sz="9600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311</Words>
  <PresentationFormat>Экран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Л.Н.Толстой « Два товарища». </vt:lpstr>
      <vt:lpstr>Что такое дружба, каждый знает Может быть,  и спрашивать смешно Ну а все же ,что оно обозначает? Это слово? Значит что оно? </vt:lpstr>
      <vt:lpstr>Слайд 3</vt:lpstr>
      <vt:lpstr>Л.Н.Толстой « Два товарища». </vt:lpstr>
      <vt:lpstr>    Лев Николаевич Толстой </vt:lpstr>
      <vt:lpstr>В Ясной Поляне Л. Н. Толстой родился и прожил более 50 лет. </vt:lpstr>
      <vt:lpstr>                         Книги для детей</vt:lpstr>
      <vt:lpstr>Дерево предсказаний</vt:lpstr>
      <vt:lpstr>Чем закончится басня?</vt:lpstr>
      <vt:lpstr>Как вы понимаете смысл словосочетаний?</vt:lpstr>
      <vt:lpstr>Пословицы</vt:lpstr>
      <vt:lpstr>Наши законы дружбы</vt:lpstr>
      <vt:lpstr>Спасибо за сотрудничество.</vt:lpstr>
      <vt:lpstr>Используемые ресурсы.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Л.Н.Толстой « Два товарища». </dc:title>
  <cp:lastModifiedBy>Yellowcard</cp:lastModifiedBy>
  <cp:revision>22</cp:revision>
  <dcterms:modified xsi:type="dcterms:W3CDTF">2011-12-11T14:35:25Z</dcterms:modified>
</cp:coreProperties>
</file>